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510" r:id="rId3"/>
    <p:sldId id="566" r:id="rId4"/>
    <p:sldId id="567" r:id="rId5"/>
    <p:sldId id="562" r:id="rId6"/>
    <p:sldId id="568" r:id="rId7"/>
    <p:sldId id="565" r:id="rId8"/>
    <p:sldId id="559"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itleg" id="{BBF5B954-A5E2-49DC-AEE1-2231A4848EAF}">
          <p14:sldIdLst/>
        </p14:section>
        <p14:section name="Voorbeelden" id="{D02C5EE9-A83C-4863-B770-F84534A1EF2E}">
          <p14:sldIdLst>
            <p14:sldId id="256"/>
            <p14:sldId id="510"/>
            <p14:sldId id="566"/>
            <p14:sldId id="567"/>
            <p14:sldId id="562"/>
            <p14:sldId id="568"/>
            <p14:sldId id="565"/>
            <p14:sldId id="559"/>
          </p14:sldIdLst>
        </p14:section>
        <p14:section name="Lege indelingen" id="{3B030DF3-49E8-46EE-AAEA-0D6DC22ED9C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07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9F09CC-87CF-8C41-88E8-E6F9696E3DB8}" name="Cheyenne Leeraar" initials="CL" userId="S::cleeraar@qconsultzorg.nl::e162c420-1aba-4827-8d89-da878ab828b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Vermunt, Maaike" initials="VM" lastIdx="10" clrIdx="0">
    <p:extLst>
      <p:ext uri="{19B8F6BF-5375-455C-9EA6-DF929625EA0E}">
        <p15:presenceInfo xmlns:p15="http://schemas.microsoft.com/office/powerpoint/2012/main" userId="S-1-5-21-2484976490-2234750983-3523790238-2837" providerId="AD"/>
      </p:ext>
    </p:extLst>
  </p:cmAuthor>
  <p:cmAuthor id="2" name="Cheyenne Leeraar" initials="CL" lastIdx="65" clrIdx="1">
    <p:extLst>
      <p:ext uri="{19B8F6BF-5375-455C-9EA6-DF929625EA0E}">
        <p15:presenceInfo xmlns:p15="http://schemas.microsoft.com/office/powerpoint/2012/main" userId="S::cleeraar@qconsultzorg.nl::e162c420-1aba-4827-8d89-da878ab828b1" providerId="AD"/>
      </p:ext>
    </p:extLst>
  </p:cmAuthor>
  <p:cmAuthor id="3" name="Marlou van Broekhoven" initials="MvB" lastIdx="14" clrIdx="2">
    <p:extLst>
      <p:ext uri="{19B8F6BF-5375-455C-9EA6-DF929625EA0E}">
        <p15:presenceInfo xmlns:p15="http://schemas.microsoft.com/office/powerpoint/2012/main" userId="S::mbroekhoven@qconsultzorg.nl::d5f37e5d-bf36-4ec6-bec9-26a582626071" providerId="AD"/>
      </p:ext>
    </p:extLst>
  </p:cmAuthor>
  <p:cmAuthor id="4" name="Josine van der Kraan | Patiëntenfederatie" initials="JvdK|P" lastIdx="22" clrIdx="3">
    <p:extLst>
      <p:ext uri="{19B8F6BF-5375-455C-9EA6-DF929625EA0E}">
        <p15:presenceInfo xmlns:p15="http://schemas.microsoft.com/office/powerpoint/2012/main" userId="S::j.vanderkraan@patientenfederatie.nl::e71f1abc-a1b6-406b-b0bf-f2b1a8946211" providerId="AD"/>
      </p:ext>
    </p:extLst>
  </p:cmAuthor>
  <p:cmAuthor id="5" name="Evelien Janssen | Patiëntenfederatie" initials="EJ|P" lastIdx="32" clrIdx="4">
    <p:extLst>
      <p:ext uri="{19B8F6BF-5375-455C-9EA6-DF929625EA0E}">
        <p15:presenceInfo xmlns:p15="http://schemas.microsoft.com/office/powerpoint/2012/main" userId="S::E.Janssen@patientenfederatie.nl::93668628-49d5-4f87-9900-9105db137d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94386D-0E45-4A93-B44C-26E927819CAE}" v="4" dt="2022-01-07T11:33:19.7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68" autoAdjust="0"/>
    <p:restoredTop sz="58872" autoAdjust="0"/>
  </p:normalViewPr>
  <p:slideViewPr>
    <p:cSldViewPr snapToGrid="0" showGuides="1">
      <p:cViewPr varScale="1">
        <p:scale>
          <a:sx n="48" d="100"/>
          <a:sy n="48" d="100"/>
        </p:scale>
        <p:origin x="2304" y="48"/>
      </p:cViewPr>
      <p:guideLst>
        <p:guide orient="horz" pos="2160"/>
        <p:guide pos="3840"/>
        <p:guide orient="horz" pos="107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steffers" userId="S::linda.steffers@qconsult.nl::7abe218f-d3a7-4e81-9640-49a51e4cb0f5" providerId="AD" clId="Web-{6B94386D-0E45-4A93-B44C-26E927819CAE}"/>
    <pc:docChg chg="">
      <pc:chgData name="linda.steffers" userId="S::linda.steffers@qconsult.nl::7abe218f-d3a7-4e81-9640-49a51e4cb0f5" providerId="AD" clId="Web-{6B94386D-0E45-4A93-B44C-26E927819CAE}" dt="2022-01-07T11:33:19.710" v="3"/>
      <pc:docMkLst>
        <pc:docMk/>
      </pc:docMkLst>
      <pc:sldChg chg="delCm">
        <pc:chgData name="linda.steffers" userId="S::linda.steffers@qconsult.nl::7abe218f-d3a7-4e81-9640-49a51e4cb0f5" providerId="AD" clId="Web-{6B94386D-0E45-4A93-B44C-26E927819CAE}" dt="2022-01-07T11:33:19.710" v="3"/>
        <pc:sldMkLst>
          <pc:docMk/>
          <pc:sldMk cId="3375147736" sldId="565"/>
        </pc:sldMkLst>
      </pc:sldChg>
      <pc:sldChg chg="delCm">
        <pc:chgData name="linda.steffers" userId="S::linda.steffers@qconsult.nl::7abe218f-d3a7-4e81-9640-49a51e4cb0f5" providerId="AD" clId="Web-{6B94386D-0E45-4A93-B44C-26E927819CAE}" dt="2022-01-07T11:32:59.163" v="0"/>
        <pc:sldMkLst>
          <pc:docMk/>
          <pc:sldMk cId="2882376993" sldId="566"/>
        </pc:sldMkLst>
      </pc:sldChg>
      <pc:sldChg chg="delCm">
        <pc:chgData name="linda.steffers" userId="S::linda.steffers@qconsult.nl::7abe218f-d3a7-4e81-9640-49a51e4cb0f5" providerId="AD" clId="Web-{6B94386D-0E45-4A93-B44C-26E927819CAE}" dt="2022-01-07T11:33:03.288" v="1"/>
        <pc:sldMkLst>
          <pc:docMk/>
          <pc:sldMk cId="2307180100" sldId="567"/>
        </pc:sldMkLst>
      </pc:sldChg>
      <pc:sldChg chg="delCm">
        <pc:chgData name="linda.steffers" userId="S::linda.steffers@qconsult.nl::7abe218f-d3a7-4e81-9640-49a51e4cb0f5" providerId="AD" clId="Web-{6B94386D-0E45-4A93-B44C-26E927819CAE}" dt="2022-01-07T11:33:10.444" v="2"/>
        <pc:sldMkLst>
          <pc:docMk/>
          <pc:sldMk cId="3957337712" sldId="5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D850F3-A4DA-45B7-B86A-63711FE91E96}" type="datetimeFigureOut">
              <a:rPr lang="nl-NL" smtClean="0"/>
              <a:t>7-1-2022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BF6BF-95D1-42A3-A4EF-B92B4D2E535E}" type="slidenum">
              <a:rPr lang="nl-NL" smtClean="0"/>
              <a:t>‹nr.›</a:t>
            </a:fld>
            <a:endParaRPr lang="nl-NL"/>
          </a:p>
        </p:txBody>
      </p:sp>
    </p:spTree>
    <p:extLst>
      <p:ext uri="{BB962C8B-B14F-4D97-AF65-F5344CB8AC3E}">
        <p14:creationId xmlns:p14="http://schemas.microsoft.com/office/powerpoint/2010/main" val="161080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i="0" dirty="0">
                <a:effectLst/>
                <a:latin typeface="Calibri" panose="020F0502020204030204" pitchFamily="34" charset="0"/>
                <a:ea typeface="Calibri" panose="020F0502020204030204" pitchFamily="34" charset="0"/>
                <a:cs typeface="Calibri" panose="020F0502020204030204" pitchFamily="34" charset="0"/>
              </a:rPr>
              <a:t>Tekst voor begeleider: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i="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i="1" dirty="0">
                <a:effectLst/>
                <a:latin typeface="Calibri" panose="020F0502020204030204" pitchFamily="34" charset="0"/>
                <a:ea typeface="Calibri" panose="020F0502020204030204" pitchFamily="34" charset="0"/>
                <a:cs typeface="Calibri" panose="020F0502020204030204" pitchFamily="34" charset="0"/>
              </a:rPr>
              <a:t>“We gaan nadenken over wat er voor jou belangrijk is in je leven. En dat is heel persoonlijk en voor iedereen anders. Als je weet wat voor jou belangrijk is, dan helpt dat bij het kiezen voor de zorg die het beste bij jou past samen met je zorgverlener. </a:t>
            </a:r>
            <a:endParaRPr lang="nl-NL" b="1" i="1" dirty="0"/>
          </a:p>
          <a:p>
            <a:pPr marL="0" indent="0">
              <a:buFontTx/>
              <a:buNone/>
            </a:pPr>
            <a:endParaRPr lang="nl-NL" b="1" i="0" dirty="0"/>
          </a:p>
          <a:p>
            <a:pPr marL="0" indent="0">
              <a:buFontTx/>
              <a:buNone/>
            </a:pPr>
            <a:r>
              <a:rPr lang="nl-NL" sz="1600" b="1" i="0" dirty="0"/>
              <a:t>**Belangrijk indien korte tijdsduur!**</a:t>
            </a:r>
          </a:p>
          <a:p>
            <a:pPr marL="0" indent="0">
              <a:buFontTx/>
              <a:buNone/>
            </a:pPr>
            <a:r>
              <a:rPr lang="nl-NL" sz="1600" b="0" i="0" dirty="0"/>
              <a:t>Indien er een korte tijdsduur beschikbaar is, moet je zelf de PowerPoint aanpassen op basis van de variant zoals deze beschreven is in het document ‘NAAM DOCUMENT WERKVORMEN’. </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1</a:t>
            </a:fld>
            <a:endParaRPr lang="nl-NL"/>
          </a:p>
        </p:txBody>
      </p:sp>
    </p:spTree>
    <p:extLst>
      <p:ext uri="{BB962C8B-B14F-4D97-AF65-F5344CB8AC3E}">
        <p14:creationId xmlns:p14="http://schemas.microsoft.com/office/powerpoint/2010/main" val="1851291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i="0" dirty="0"/>
              <a:t>Tekst voor begeleider: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i="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i="0" dirty="0">
                <a:effectLst/>
                <a:latin typeface="Calibri" panose="020F0502020204030204" pitchFamily="34" charset="0"/>
                <a:ea typeface="Calibri" panose="020F0502020204030204" pitchFamily="34" charset="0"/>
                <a:cs typeface="Calibri" panose="020F0502020204030204" pitchFamily="34" charset="0"/>
              </a:rPr>
              <a:t>Fysieke bijeenkomst</a:t>
            </a:r>
            <a:endParaRPr lang="nl-NL" sz="1200" b="1" i="1"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i="1" dirty="0">
                <a:effectLst/>
                <a:latin typeface="Calibri" panose="020F0502020204030204" pitchFamily="34" charset="0"/>
                <a:ea typeface="Calibri" panose="020F0502020204030204" pitchFamily="34" charset="0"/>
                <a:cs typeface="Calibri" panose="020F0502020204030204" pitchFamily="34" charset="0"/>
              </a:rPr>
              <a:t>“</a:t>
            </a:r>
            <a:r>
              <a:rPr lang="nl-NL" i="1" dirty="0"/>
              <a:t>Eerder liet ik jullie al deze dia zien. We gaan nu dieper in op jullie voorkeuren en wat er voor jullie belangrijk is. </a:t>
            </a:r>
            <a:r>
              <a:rPr lang="nl-NL" sz="1200" i="1" dirty="0">
                <a:effectLst/>
                <a:latin typeface="Calibri" panose="020F0502020204030204" pitchFamily="34" charset="0"/>
                <a:ea typeface="Calibri" panose="020F0502020204030204" pitchFamily="34" charset="0"/>
                <a:cs typeface="Calibri" panose="020F0502020204030204" pitchFamily="34" charset="0"/>
              </a:rPr>
              <a:t>We lopen vier vragen af en gaan met post-its en flipovers aan de slag, zodat je beter zicht krijgt op datgene dat voor jou belangrijk is en ook ziet dat dit anders kan zijn voor een ander. Daarom is het juist van belang deze onderwerpen bespreekbaar te maken met je zorgverlener. Elk antwoord is goed. Is dit voor iedereen duidelijk?”</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Tx/>
              <a:buNone/>
            </a:pPr>
            <a:endParaRPr lang="nl-NL" dirty="0"/>
          </a:p>
          <a:p>
            <a:pPr marL="0" indent="0">
              <a:buFontTx/>
              <a:buNone/>
            </a:pPr>
            <a:r>
              <a:rPr lang="nl-NL" dirty="0"/>
              <a:t>OF</a:t>
            </a:r>
          </a:p>
          <a:p>
            <a:pPr marL="0" indent="0">
              <a:buFontTx/>
              <a:buNone/>
            </a:pPr>
            <a:endParaRPr lang="nl-NL" dirty="0"/>
          </a:p>
          <a:p>
            <a:pPr marL="0" indent="0">
              <a:buFontTx/>
              <a:buNone/>
            </a:pPr>
            <a:r>
              <a:rPr lang="nl-NL" b="1" dirty="0"/>
              <a:t>Digitale bijeenkomst</a:t>
            </a:r>
          </a:p>
          <a:p>
            <a:pPr marL="0" indent="0">
              <a:buFontTx/>
              <a:buNone/>
            </a:pPr>
            <a:r>
              <a:rPr lang="nl-NL" i="1" dirty="0"/>
              <a:t>“Eerder liet ik jullie al deze dia zien. We gaan nu dieper in op jullie voorkeuren en wat er voor jullie belangrijk is. We gaan met vier vragen aan de slag, zodat je beter zicht krijgt op datgene dat voor jou belangrijk is en ook ziet dat dit anders kan zijn voor een ander. Daarom is het juist van belang deze onderwerpen bespreekbaar te maken met je zorgverlener. Elk antwoord is goed. Is dit voor iedereen duidelijk?”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2</a:t>
            </a:fld>
            <a:endParaRPr lang="nl-NL"/>
          </a:p>
        </p:txBody>
      </p:sp>
    </p:spTree>
    <p:extLst>
      <p:ext uri="{BB962C8B-B14F-4D97-AF65-F5344CB8AC3E}">
        <p14:creationId xmlns:p14="http://schemas.microsoft.com/office/powerpoint/2010/main" val="3202479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Begeleider leest de vraag voor en toont de 9 onderwerpen. De begeleider geeft de patiënten de tijd om na te denken over de vraag en laat de patiënten nu maximaal 3 onderwerpen kiezen en deze op te schrijven. Ieder onderwerp wordt op een aparte post-it/briefje geschreven.</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3</a:t>
            </a:fld>
            <a:endParaRPr lang="nl-NL"/>
          </a:p>
        </p:txBody>
      </p:sp>
    </p:spTree>
    <p:extLst>
      <p:ext uri="{BB962C8B-B14F-4D97-AF65-F5344CB8AC3E}">
        <p14:creationId xmlns:p14="http://schemas.microsoft.com/office/powerpoint/2010/main" val="898954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Begeleider leest de vraag voor en toont de 9 onderwerpen. De begeleider geeft de patiënten de tijd om na te denken over de vraag en laat de patiënten nu één onderwerp kiezen uit de 3 antwoorden van vraag 1. Patiënten moeten dus kiezen voor het onderwerp wat zij op dit moment in hun leven het meest belangrijk vinden. De andere 2 onderwerpen worden even weggelegd.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Fysieke bijeenkomst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begeleider vraagt de patiënten bij de flipover te gaan staan van hun onderwerp naar keuze. Deel de groepjes bij de flipover op in drietallen (afhankelijk van de groepsgrootte kan dit ook twee- of viertallen zijn). Er staan bijvoorbeeld 3 patiënten bij het onderwerp ‘familie’, zij vormen samen een groepje. Als er patiënten alleen bij een flip staan, maak dan gecombineerde groepjes van diverse flipovers.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i="0"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i="0" dirty="0"/>
              <a:t>Afhankelijk </a:t>
            </a:r>
            <a:r>
              <a:rPr lang="nl-NL" dirty="0"/>
              <a:t>van de groep kan worden gekozen om juist bij elkaar te blijven rondom hetzelfde onderwerp of wat meer te mixen op de diverse onderwerpen om elkaar juist te inspireren. Voordeel van hetzelfde onderwerp is “dezelfde dingen belangrijk vinden in het leven, goed met elkaar kunnen meedenken en inspireren voor een antwoord op vraag 3” terwijl het voordeel van verschillende onderwerpen kan zijn “inspireren en elkaar juist de andere kant te laten inzien, eyeopeners geven buiten je eigen blikveld” </a:t>
            </a:r>
            <a:endParaRPr lang="nl-NL" b="0" dirty="0"/>
          </a:p>
          <a:p>
            <a:endParaRPr lang="nl-NL" dirty="0"/>
          </a:p>
          <a:p>
            <a:r>
              <a:rPr lang="nl-NL" b="1" dirty="0"/>
              <a:t>Digitale bijeenkomst</a:t>
            </a:r>
          </a:p>
          <a:p>
            <a:r>
              <a:rPr lang="nl-NL" b="0" dirty="0"/>
              <a:t>Ga door naar vraag 3</a:t>
            </a:r>
          </a:p>
          <a:p>
            <a:endParaRPr lang="nl-NL" b="0"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4</a:t>
            </a:fld>
            <a:endParaRPr lang="nl-NL"/>
          </a:p>
        </p:txBody>
      </p:sp>
    </p:spTree>
    <p:extLst>
      <p:ext uri="{BB962C8B-B14F-4D97-AF65-F5344CB8AC3E}">
        <p14:creationId xmlns:p14="http://schemas.microsoft.com/office/powerpoint/2010/main" val="2414876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Fysieke bijeenkomst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Om de beurt vertelt een patiënt waarom dit onderwerp voor hem/haar NU belangrijk is in het leven en wat hij/zij wil kunnen doen (vraag 3). De andere patiënten bieden een luisterend oor en waar zij ideeën of tips hebben voor de patiënt kunnen deze worden gegeven. Het eigen antwoord op vraag 3 en de tips die de patiënten eventueel hebben ontvangen, schrijven zij op een eigen post-it voor zichzelf. </a:t>
            </a:r>
          </a:p>
          <a:p>
            <a:r>
              <a:rPr lang="nl-NL" dirty="0"/>
              <a:t>De begeleider geeft aan dat de patiënten weer mogen gaan zitten op hun plek.</a:t>
            </a:r>
          </a:p>
          <a:p>
            <a:endParaRPr lang="nl-NL" dirty="0"/>
          </a:p>
          <a:p>
            <a:r>
              <a:rPr lang="nl-NL" b="1" dirty="0"/>
              <a:t>Digitale bijeenkomst</a:t>
            </a:r>
          </a:p>
          <a:p>
            <a:r>
              <a:rPr lang="nl-NL" dirty="0"/>
              <a:t>De begeleider toont vraag 3 ‘Wat wil ik kunnen doen?’ op het (gedeelde) scherm en vraagt iedereen hier 2 minuten voor zichzelf over na te denken en het antwoord, wanneer iemand dit willen delen, in de chat op te schrijven. Op basis van de input uit de chat vraagt de begeleider 3 of 4 patiënten naar de achtergrond van het verhaal, waarom vinden zij dit belangrijk en waar loopt iemand tegen aan. De andere patiënten bieden een luisterend oor, en waar zij ideeën of tips hebben voor de patiënt kunnen deze worden gegeven. Patiënten schrijven hun eigen antwoord en de eventuele tips die zij hebben gehoord voor zichzelf op.</a:t>
            </a:r>
          </a:p>
          <a:p>
            <a:endParaRPr lang="nl-NL" b="1" dirty="0"/>
          </a:p>
          <a:p>
            <a:r>
              <a:rPr lang="nl-NL" b="1" dirty="0"/>
              <a:t>Variant: grote groepen, beperkte ruimte, lichamelijke beperkingen van patiënt(en)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Iedere patiënt vormt een twee- of drietal met de persoon (personen) naast zich. Om de beurt vertelt een patiënt waarom dit onderwerp belangrijk is voor hem/haar en beantwoordt vervolgens vraag 3. De andere patiënten bieden een luisterend oor en waar zij ideeën of tips hebben voor de patiënt kunnen deze worden gegeven. Het eigen antwoord op vraag 3 en de tips die de patiënten eventueel hebben ontvangen, schrijven zij op een eigen post-it voor zichzelf. </a:t>
            </a:r>
          </a:p>
          <a:p>
            <a:endParaRPr lang="nl-NL" b="1"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5</a:t>
            </a:fld>
            <a:endParaRPr lang="nl-NL"/>
          </a:p>
        </p:txBody>
      </p:sp>
    </p:spTree>
    <p:extLst>
      <p:ext uri="{BB962C8B-B14F-4D97-AF65-F5344CB8AC3E}">
        <p14:creationId xmlns:p14="http://schemas.microsoft.com/office/powerpoint/2010/main" val="213142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begeleider stelt vraag 4 ‘Wat heb ik nodig om dit te kunnen doen?’ en toont op het scherm de vraag inclusief de 10 opties. De begeleider geeft de patiënten de tijd om na te denken over de vraag en laat de patiënten nu maximaal 2 opties opschrijven.</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6</a:t>
            </a:fld>
            <a:endParaRPr lang="nl-NL"/>
          </a:p>
        </p:txBody>
      </p:sp>
    </p:spTree>
    <p:extLst>
      <p:ext uri="{BB962C8B-B14F-4D97-AF65-F5344CB8AC3E}">
        <p14:creationId xmlns:p14="http://schemas.microsoft.com/office/powerpoint/2010/main" val="1963148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afsluiting werkt het beste via de zogenoemde popcorn-methode. Dit betekent dat iedereen die zich ertoe geroepen voelt een antwoord mag geven als iemand daar op dat moment zin in heeft (geen verplichting). De rest luistert actief en neutraal. Als het niet direct iemand antwoord geeft helpt het om nog iets langer stil te zijn, er komt echt iemand vanzelf met een antwoord op de vraag. Kies afhankelijk van de tijd en de reacties voor een of meerdere van de onderstaande vragen;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Hoe vonden jullie het om dit gezamenlijk te bespreken?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Ben je tot nieuwe inzichten gekomen?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Wat ga je hiermee doen (tip aan de begeleider: waaraan gedacht kan worden is bijvoorbeeld: ga je dit bespreken met je familie, met je zorgverlener en welke elementen wil je dan graag benoemen? Indien hier veel vraag naar is verwijs naar onderdelen uit hoofdstuk 4 van het draaiboek (product 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Geef of stuur alle patiënten een invulformulier met daarop de 4 vragen en laat ze hun antwoorden van de afzonderlijke post-its op het formulier opschrijven.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 Voor de begeleider: het formulier wordt pas na het beantwoorden van alle vragen uitgedeeld of verstuurd, zodat men niet afgeleid raakt door de volgende vragen op het formulier. Zo heeft men steeds de volle aandacht voor de vraag die op dat moment behandeld wordt.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Geef de tip dat wanneer de patiënten de antwoorden met hun zorgverleners willen bespreken, ze het formulier als geheugensteuntje mee kunnen nemen.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Wijs ook op de website Wat er toe doet waar ze het altijd opnieuw kunnen invullen.</a:t>
            </a:r>
            <a:endParaRPr lang="nl-NL" b="1" dirty="0"/>
          </a:p>
          <a:p>
            <a:endParaRPr lang="nl-NL" dirty="0"/>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7</a:t>
            </a:fld>
            <a:endParaRPr lang="nl-NL"/>
          </a:p>
        </p:txBody>
      </p:sp>
    </p:spTree>
    <p:extLst>
      <p:ext uri="{BB962C8B-B14F-4D97-AF65-F5344CB8AC3E}">
        <p14:creationId xmlns:p14="http://schemas.microsoft.com/office/powerpoint/2010/main" val="1235303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Einde product 4</a:t>
            </a:r>
          </a:p>
        </p:txBody>
      </p:sp>
      <p:sp>
        <p:nvSpPr>
          <p:cNvPr id="4" name="Tijdelijke aanduiding voor dianummer 3"/>
          <p:cNvSpPr>
            <a:spLocks noGrp="1"/>
          </p:cNvSpPr>
          <p:nvPr>
            <p:ph type="sldNum" sz="quarter" idx="5"/>
          </p:nvPr>
        </p:nvSpPr>
        <p:spPr/>
        <p:txBody>
          <a:bodyPr/>
          <a:lstStyle/>
          <a:p>
            <a:fld id="{B9CBF6BF-95D1-42A3-A4EF-B92B4D2E535E}" type="slidenum">
              <a:rPr lang="nl-NL" smtClean="0"/>
              <a:t>8</a:t>
            </a:fld>
            <a:endParaRPr lang="nl-NL"/>
          </a:p>
        </p:txBody>
      </p:sp>
    </p:spTree>
    <p:extLst>
      <p:ext uri="{BB962C8B-B14F-4D97-AF65-F5344CB8AC3E}">
        <p14:creationId xmlns:p14="http://schemas.microsoft.com/office/powerpoint/2010/main" val="223589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begineengoedgesprek.nl/"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4DDC1BF7-84C0-48D2-BBD9-DAE4B7445624}"/>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22159D6A-937C-4723-8A2D-431ABBEB6C4D}"/>
              </a:ext>
            </a:extLst>
          </p:cNvPr>
          <p:cNvSpPr>
            <a:spLocks noGrp="1"/>
          </p:cNvSpPr>
          <p:nvPr>
            <p:ph type="ctrTitle" hasCustomPrompt="1"/>
          </p:nvPr>
        </p:nvSpPr>
        <p:spPr>
          <a:xfrm>
            <a:off x="1524000" y="1122363"/>
            <a:ext cx="9144000" cy="2387600"/>
          </a:xfrm>
        </p:spPr>
        <p:txBody>
          <a:bodyPr anchor="b">
            <a:normAutofit/>
          </a:bodyPr>
          <a:lstStyle>
            <a:lvl1pPr algn="ctr">
              <a:defRPr sz="8000">
                <a:solidFill>
                  <a:schemeClr val="bg1"/>
                </a:solidFill>
              </a:defRPr>
            </a:lvl1pPr>
          </a:lstStyle>
          <a:p>
            <a:r>
              <a:rPr lang="nl-NL"/>
              <a:t>Grote Titel</a:t>
            </a:r>
            <a:endParaRPr lang="nl-NL" dirty="0"/>
          </a:p>
        </p:txBody>
      </p:sp>
      <p:sp>
        <p:nvSpPr>
          <p:cNvPr id="3" name="Ondertitel 2">
            <a:extLst>
              <a:ext uri="{FF2B5EF4-FFF2-40B4-BE49-F238E27FC236}">
                <a16:creationId xmlns:a16="http://schemas.microsoft.com/office/drawing/2014/main" id="{4E807626-A1A5-45A2-824E-487E41E3EFEC}"/>
              </a:ext>
            </a:extLst>
          </p:cNvPr>
          <p:cNvSpPr>
            <a:spLocks noGrp="1"/>
          </p:cNvSpPr>
          <p:nvPr>
            <p:ph type="subTitle" idx="1" hasCustomPrompt="1"/>
          </p:nvPr>
        </p:nvSpPr>
        <p:spPr>
          <a:xfrm>
            <a:off x="1524000" y="3673230"/>
            <a:ext cx="9144000" cy="1584569"/>
          </a:xfrm>
        </p:spPr>
        <p:txBody>
          <a:bodyPr>
            <a:norm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Ondertitel</a:t>
            </a:r>
            <a:endParaRPr lang="nl-NL" dirty="0"/>
          </a:p>
        </p:txBody>
      </p:sp>
      <p:sp>
        <p:nvSpPr>
          <p:cNvPr id="10" name="Rechthoek 9">
            <a:extLst>
              <a:ext uri="{FF2B5EF4-FFF2-40B4-BE49-F238E27FC236}">
                <a16:creationId xmlns:a16="http://schemas.microsoft.com/office/drawing/2014/main" id="{B526240A-ABCC-478B-8D36-ED9DCD6C91EE}"/>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F6355EC2-9A50-46F6-9FE3-CDC1401EFBBF}"/>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00552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9EEA25-E7AB-413B-B9A2-6CB0AE3BEFB4}"/>
              </a:ext>
            </a:extLst>
          </p:cNvPr>
          <p:cNvSpPr>
            <a:spLocks noGrp="1"/>
          </p:cNvSpPr>
          <p:nvPr>
            <p:ph type="title" hasCustomPrompt="1"/>
          </p:nvPr>
        </p:nvSpPr>
        <p:spPr/>
        <p:txBody>
          <a:bodyPr/>
          <a:lstStyle/>
          <a:p>
            <a:r>
              <a:rPr lang="nl-NL" dirty="0"/>
              <a:t>Titel</a:t>
            </a:r>
          </a:p>
        </p:txBody>
      </p:sp>
      <p:sp>
        <p:nvSpPr>
          <p:cNvPr id="3" name="Tijdelijke aanduiding voor datum 2">
            <a:extLst>
              <a:ext uri="{FF2B5EF4-FFF2-40B4-BE49-F238E27FC236}">
                <a16:creationId xmlns:a16="http://schemas.microsoft.com/office/drawing/2014/main" id="{0BD66711-C1D8-4C2C-8716-1A28A6A3F9D4}"/>
              </a:ext>
            </a:extLst>
          </p:cNvPr>
          <p:cNvSpPr>
            <a:spLocks noGrp="1"/>
          </p:cNvSpPr>
          <p:nvPr>
            <p:ph type="dt" sz="half" idx="10"/>
          </p:nvPr>
        </p:nvSpPr>
        <p:spPr/>
        <p:txBody>
          <a:bodyPr/>
          <a:lstStyle>
            <a:lvl1pPr>
              <a:defRPr>
                <a:solidFill>
                  <a:schemeClr val="tx1"/>
                </a:solidFill>
              </a:defRPr>
            </a:lvl1pPr>
          </a:lstStyle>
          <a:p>
            <a:fld id="{A831619C-8478-4336-979D-83A6FC6920FC}" type="datetimeFigureOut">
              <a:rPr lang="nl-NL" smtClean="0"/>
              <a:pPr/>
              <a:t>7-1-2022</a:t>
            </a:fld>
            <a:endParaRPr lang="nl-NL" dirty="0"/>
          </a:p>
        </p:txBody>
      </p:sp>
      <p:sp>
        <p:nvSpPr>
          <p:cNvPr id="4" name="Tijdelijke aanduiding voor voettekst 3">
            <a:extLst>
              <a:ext uri="{FF2B5EF4-FFF2-40B4-BE49-F238E27FC236}">
                <a16:creationId xmlns:a16="http://schemas.microsoft.com/office/drawing/2014/main" id="{BF812037-BFEB-42CC-8BCB-AF25334791B8}"/>
              </a:ext>
            </a:extLst>
          </p:cNvPr>
          <p:cNvSpPr>
            <a:spLocks noGrp="1"/>
          </p:cNvSpPr>
          <p:nvPr>
            <p:ph type="ftr" sz="quarter" idx="11"/>
          </p:nvPr>
        </p:nvSpPr>
        <p:spPr/>
        <p:txBody>
          <a:bodyPr/>
          <a:lstStyle>
            <a:lvl1pPr>
              <a:defRPr>
                <a:solidFill>
                  <a:schemeClr val="tx1"/>
                </a:solidFill>
              </a:defRPr>
            </a:lvl1pPr>
          </a:lstStyle>
          <a:p>
            <a:endParaRPr lang="nl-NL" dirty="0"/>
          </a:p>
        </p:txBody>
      </p:sp>
      <p:sp>
        <p:nvSpPr>
          <p:cNvPr id="5" name="Tijdelijke aanduiding voor dianummer 4">
            <a:extLst>
              <a:ext uri="{FF2B5EF4-FFF2-40B4-BE49-F238E27FC236}">
                <a16:creationId xmlns:a16="http://schemas.microsoft.com/office/drawing/2014/main" id="{E7781989-2BD4-4EF0-8F9A-81890C7BF98E}"/>
              </a:ext>
            </a:extLst>
          </p:cNvPr>
          <p:cNvSpPr>
            <a:spLocks noGrp="1"/>
          </p:cNvSpPr>
          <p:nvPr>
            <p:ph type="sldNum" sz="quarter" idx="12"/>
          </p:nvPr>
        </p:nvSpPr>
        <p:spPr/>
        <p:txBody>
          <a:bodyPr/>
          <a:lstStyle>
            <a:lvl1pPr>
              <a:defRPr>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118170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tement - 1">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tx1"/>
                </a:solidFill>
                <a:latin typeface="+mj-lt"/>
                <a:ea typeface="+mj-ea"/>
                <a:cs typeface="+mj-cs"/>
              </a:rPr>
              <a:t>Statement                                                                                    </a:t>
            </a:r>
          </a:p>
        </p:txBody>
      </p:sp>
    </p:spTree>
    <p:extLst>
      <p:ext uri="{BB962C8B-B14F-4D97-AF65-F5344CB8AC3E}">
        <p14:creationId xmlns:p14="http://schemas.microsoft.com/office/powerpoint/2010/main" val="3310098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tement - 2">
    <p:bg>
      <p:bgPr>
        <a:solidFill>
          <a:schemeClr val="accent1"/>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bg1"/>
                </a:solidFill>
                <a:latin typeface="+mj-lt"/>
                <a:ea typeface="+mj-ea"/>
                <a:cs typeface="+mj-cs"/>
              </a:rPr>
              <a:t>Statement                                                                                    </a:t>
            </a:r>
          </a:p>
        </p:txBody>
      </p:sp>
      <p:sp>
        <p:nvSpPr>
          <p:cNvPr id="7" name="Rechthoek 6">
            <a:extLst>
              <a:ext uri="{FF2B5EF4-FFF2-40B4-BE49-F238E27FC236}">
                <a16:creationId xmlns:a16="http://schemas.microsoft.com/office/drawing/2014/main" id="{CFC081DE-1BFF-4FF9-9606-793B4680D60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A53D7EA4-BF9F-4D79-B9B1-3C7896F154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08537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tement - 3">
    <p:bg>
      <p:bgPr>
        <a:solidFill>
          <a:schemeClr val="accent2"/>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hasCustomPrompt="1"/>
          </p:nvPr>
        </p:nvSpPr>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Statement tekst</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ekstvak 2">
            <a:extLst>
              <a:ext uri="{FF2B5EF4-FFF2-40B4-BE49-F238E27FC236}">
                <a16:creationId xmlns:a16="http://schemas.microsoft.com/office/drawing/2014/main" id="{3950B4F9-0B80-45CC-97B3-4AD1E7B59ED9}"/>
              </a:ext>
            </a:extLst>
          </p:cNvPr>
          <p:cNvSpPr txBox="1"/>
          <p:nvPr userDrawn="1"/>
        </p:nvSpPr>
        <p:spPr>
          <a:xfrm>
            <a:off x="838200" y="745951"/>
            <a:ext cx="10515600" cy="707886"/>
          </a:xfrm>
          <a:prstGeom prst="rect">
            <a:avLst/>
          </a:prstGeom>
          <a:noFill/>
        </p:spPr>
        <p:txBody>
          <a:bodyPr wrap="none" lIns="0" tIns="0" rIns="0" bIns="0" rtlCol="0">
            <a:noAutofit/>
          </a:bodyPr>
          <a:lstStyle/>
          <a:p>
            <a:r>
              <a:rPr lang="nl-NL" sz="4000" u="heavy" kern="1200" baseline="0" dirty="0">
                <a:solidFill>
                  <a:schemeClr val="bg1"/>
                </a:solidFill>
                <a:latin typeface="+mj-lt"/>
                <a:ea typeface="+mj-ea"/>
                <a:cs typeface="+mj-cs"/>
              </a:rPr>
              <a:t>Statement                                                                                    </a:t>
            </a:r>
          </a:p>
        </p:txBody>
      </p:sp>
      <p:sp>
        <p:nvSpPr>
          <p:cNvPr id="7" name="Rechthoek 6">
            <a:extLst>
              <a:ext uri="{FF2B5EF4-FFF2-40B4-BE49-F238E27FC236}">
                <a16:creationId xmlns:a16="http://schemas.microsoft.com/office/drawing/2014/main" id="{CFC081DE-1BFF-4FF9-9606-793B4680D60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A53D7EA4-BF9F-4D79-B9B1-3C7896F154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07873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en afbeelding groot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p>
            <a:fld id="{A831619C-8478-4336-979D-83A6FC6920FC}" type="datetimeFigureOut">
              <a:rPr lang="nl-NL" smtClean="0"/>
              <a:pPr/>
              <a:t>7-1-2022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p>
            <a:endParaRPr lang="nl-NL" dirty="0">
              <a:solidFill>
                <a:schemeClr val="tx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Tree>
    <p:extLst>
      <p:ext uri="{BB962C8B-B14F-4D97-AF65-F5344CB8AC3E}">
        <p14:creationId xmlns:p14="http://schemas.microsoft.com/office/powerpoint/2010/main" val="267564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en afbeelding groot - 2">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solidFill>
                  <a:schemeClr val="bg1"/>
                </a:solidFill>
              </a:defRPr>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7" name="Rechthoek 6">
            <a:extLst>
              <a:ext uri="{FF2B5EF4-FFF2-40B4-BE49-F238E27FC236}">
                <a16:creationId xmlns:a16="http://schemas.microsoft.com/office/drawing/2014/main" id="{F2485BA3-6557-4689-936F-2F8C6011FD9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B6F2940D-A8B0-4A48-B968-6371A994B6E5}"/>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23968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en afbeelding groot - 3">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76BF8-802F-4E70-AC9C-4ED7C0B669DA}"/>
              </a:ext>
            </a:extLst>
          </p:cNvPr>
          <p:cNvSpPr>
            <a:spLocks noGrp="1"/>
          </p:cNvSpPr>
          <p:nvPr>
            <p:ph type="title" hasCustomPrompt="1"/>
          </p:nvPr>
        </p:nvSpPr>
        <p:spPr>
          <a:xfrm>
            <a:off x="838200" y="487101"/>
            <a:ext cx="10515600" cy="365125"/>
          </a:xfrm>
        </p:spPr>
        <p:txBody>
          <a:bodyPr wrap="none">
            <a:normAutofit/>
          </a:bodyPr>
          <a:lstStyle>
            <a:lvl1pPr>
              <a:defRPr sz="2000" u="none">
                <a:solidFill>
                  <a:schemeClr val="bg1"/>
                </a:solidFill>
              </a:defRPr>
            </a:lvl1pPr>
          </a:lstStyle>
          <a:p>
            <a:r>
              <a:rPr lang="nl-NL" dirty="0"/>
              <a:t>Titel</a:t>
            </a:r>
          </a:p>
        </p:txBody>
      </p:sp>
      <p:sp>
        <p:nvSpPr>
          <p:cNvPr id="3" name="Tijdelijke aanduiding voor datum 2">
            <a:extLst>
              <a:ext uri="{FF2B5EF4-FFF2-40B4-BE49-F238E27FC236}">
                <a16:creationId xmlns:a16="http://schemas.microsoft.com/office/drawing/2014/main" id="{35A6ED79-7A1D-4494-9FD8-8CE4BCA689D6}"/>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4" name="Tijdelijke aanduiding voor voettekst 3">
            <a:extLst>
              <a:ext uri="{FF2B5EF4-FFF2-40B4-BE49-F238E27FC236}">
                <a16:creationId xmlns:a16="http://schemas.microsoft.com/office/drawing/2014/main" id="{AC63EBDB-4CD2-4C1A-A24F-52FE3A6A98A2}"/>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5" name="Tijdelijke aanduiding voor dianummer 4">
            <a:extLst>
              <a:ext uri="{FF2B5EF4-FFF2-40B4-BE49-F238E27FC236}">
                <a16:creationId xmlns:a16="http://schemas.microsoft.com/office/drawing/2014/main" id="{1D686FDB-38BF-4085-95BA-74611871A287}"/>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838200" y="876300"/>
            <a:ext cx="10515599" cy="52578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7" name="Rechthoek 6">
            <a:extLst>
              <a:ext uri="{FF2B5EF4-FFF2-40B4-BE49-F238E27FC236}">
                <a16:creationId xmlns:a16="http://schemas.microsoft.com/office/drawing/2014/main" id="{9E523FE5-5ECF-4A16-B733-4E0987167CF1}"/>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a:extLst>
              <a:ext uri="{FF2B5EF4-FFF2-40B4-BE49-F238E27FC236}">
                <a16:creationId xmlns:a16="http://schemas.microsoft.com/office/drawing/2014/main" id="{C5C16C40-87F1-4762-B0E3-DE5E5767FE66}"/>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677114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beeldvullend - 1">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Tijdelijke aanduiding voor datum 8">
            <a:extLst>
              <a:ext uri="{FF2B5EF4-FFF2-40B4-BE49-F238E27FC236}">
                <a16:creationId xmlns:a16="http://schemas.microsoft.com/office/drawing/2014/main" id="{A4D4C080-18DC-41A7-8B00-084DD28A7D30}"/>
              </a:ext>
            </a:extLst>
          </p:cNvPr>
          <p:cNvSpPr>
            <a:spLocks noGrp="1"/>
          </p:cNvSpPr>
          <p:nvPr>
            <p:ph type="dt" sz="half" idx="15"/>
          </p:nvPr>
        </p:nvSpPr>
        <p:spPr/>
        <p:txBody>
          <a:bodyPr/>
          <a:lstStyle/>
          <a:p>
            <a:fld id="{A831619C-8478-4336-979D-83A6FC6920FC}" type="datetimeFigureOut">
              <a:rPr lang="nl-NL" smtClean="0"/>
              <a:pPr/>
              <a:t>7-1-2022</a:t>
            </a:fld>
            <a:endParaRPr lang="nl-NL" dirty="0"/>
          </a:p>
        </p:txBody>
      </p:sp>
      <p:sp>
        <p:nvSpPr>
          <p:cNvPr id="10" name="Tijdelijke aanduiding voor voettekst 9">
            <a:extLst>
              <a:ext uri="{FF2B5EF4-FFF2-40B4-BE49-F238E27FC236}">
                <a16:creationId xmlns:a16="http://schemas.microsoft.com/office/drawing/2014/main" id="{EB87B4E6-3AEB-4D30-A000-BF6095785928}"/>
              </a:ext>
            </a:extLst>
          </p:cNvPr>
          <p:cNvSpPr>
            <a:spLocks noGrp="1"/>
          </p:cNvSpPr>
          <p:nvPr>
            <p:ph type="ftr" sz="quarter" idx="16"/>
          </p:nvPr>
        </p:nvSpPr>
        <p:spPr/>
        <p:txBody>
          <a:bodyPr/>
          <a:lstStyle/>
          <a:p>
            <a:endParaRPr lang="nl-NL" dirty="0">
              <a:solidFill>
                <a:schemeClr val="tx1"/>
              </a:solidFill>
            </a:endParaRPr>
          </a:p>
        </p:txBody>
      </p:sp>
      <p:sp>
        <p:nvSpPr>
          <p:cNvPr id="11" name="Tijdelijke aanduiding voor dianummer 10">
            <a:extLst>
              <a:ext uri="{FF2B5EF4-FFF2-40B4-BE49-F238E27FC236}">
                <a16:creationId xmlns:a16="http://schemas.microsoft.com/office/drawing/2014/main" id="{EC1387D2-2B94-45FB-A6BF-61B38A7BADAB}"/>
              </a:ext>
            </a:extLst>
          </p:cNvPr>
          <p:cNvSpPr>
            <a:spLocks noGrp="1"/>
          </p:cNvSpPr>
          <p:nvPr>
            <p:ph type="sldNum" sz="quarter" idx="17"/>
          </p:nvPr>
        </p:nvSpPr>
        <p:spPr/>
        <p:txBody>
          <a:body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2834588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beelding beeldvullend - 2">
    <p:bg>
      <p:bgPr>
        <a:solidFill>
          <a:schemeClr val="accent1"/>
        </a:solidFill>
        <a:effectLst/>
      </p:bgPr>
    </p:bg>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3" name="Rechthoek 2">
            <a:extLst>
              <a:ext uri="{FF2B5EF4-FFF2-40B4-BE49-F238E27FC236}">
                <a16:creationId xmlns:a16="http://schemas.microsoft.com/office/drawing/2014/main" id="{9FA706A9-B3EE-432A-8A2A-6E6BDDC2EC5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4" name="Rechthoek 3">
            <a:extLst>
              <a:ext uri="{FF2B5EF4-FFF2-40B4-BE49-F238E27FC236}">
                <a16:creationId xmlns:a16="http://schemas.microsoft.com/office/drawing/2014/main" id="{9AE59DF1-249E-445A-A22F-213829976ED7}"/>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datum 1">
            <a:extLst>
              <a:ext uri="{FF2B5EF4-FFF2-40B4-BE49-F238E27FC236}">
                <a16:creationId xmlns:a16="http://schemas.microsoft.com/office/drawing/2014/main" id="{578E4137-82AE-4A63-B1EE-B6D1CBD24120}"/>
              </a:ext>
            </a:extLst>
          </p:cNvPr>
          <p:cNvSpPr>
            <a:spLocks noGrp="1"/>
          </p:cNvSpPr>
          <p:nvPr>
            <p:ph type="dt" sz="half" idx="15"/>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01F6C029-631C-41BE-8B9D-60F6EFED3217}"/>
              </a:ext>
            </a:extLst>
          </p:cNvPr>
          <p:cNvSpPr>
            <a:spLocks noGrp="1"/>
          </p:cNvSpPr>
          <p:nvPr>
            <p:ph type="ftr" sz="quarter" idx="16"/>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42B23560-2D6C-4004-995B-E7DECE8CF4B9}"/>
              </a:ext>
            </a:extLst>
          </p:cNvPr>
          <p:cNvSpPr>
            <a:spLocks noGrp="1"/>
          </p:cNvSpPr>
          <p:nvPr>
            <p:ph type="sldNum" sz="quarter" idx="17"/>
          </p:nvPr>
        </p:nvSpPr>
        <p:spPr/>
        <p:txBody>
          <a:bodyPr/>
          <a:lstStyle>
            <a:lvl1pPr>
              <a:defRPr>
                <a:solidFill>
                  <a:schemeClr val="bg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718887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beeldvullend - 3">
    <p:bg>
      <p:bgPr>
        <a:solidFill>
          <a:schemeClr val="accent2"/>
        </a:solidFill>
        <a:effectLst/>
      </p:bgPr>
    </p:bg>
    <p:spTree>
      <p:nvGrpSpPr>
        <p:cNvPr id="1" name=""/>
        <p:cNvGrpSpPr/>
        <p:nvPr/>
      </p:nvGrpSpPr>
      <p:grpSpPr>
        <a:xfrm>
          <a:off x="0" y="0"/>
          <a:ext cx="0" cy="0"/>
          <a:chOff x="0" y="0"/>
          <a:chExt cx="0" cy="0"/>
        </a:xfrm>
      </p:grpSpPr>
      <p:sp>
        <p:nvSpPr>
          <p:cNvPr id="8" name="Tijdelijke aanduiding voor afbeelding 9">
            <a:extLst>
              <a:ext uri="{FF2B5EF4-FFF2-40B4-BE49-F238E27FC236}">
                <a16:creationId xmlns:a16="http://schemas.microsoft.com/office/drawing/2014/main" id="{51E21DA3-4F30-45AD-936E-9C38CA7590E5}"/>
              </a:ext>
            </a:extLst>
          </p:cNvPr>
          <p:cNvSpPr>
            <a:spLocks noGrp="1"/>
          </p:cNvSpPr>
          <p:nvPr>
            <p:ph type="pic" sz="quarter" idx="14" hasCustomPrompt="1"/>
          </p:nvPr>
        </p:nvSpPr>
        <p:spPr>
          <a:xfrm>
            <a:off x="542925" y="542925"/>
            <a:ext cx="11106150" cy="5762625"/>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3" name="Rechthoek 2">
            <a:extLst>
              <a:ext uri="{FF2B5EF4-FFF2-40B4-BE49-F238E27FC236}">
                <a16:creationId xmlns:a16="http://schemas.microsoft.com/office/drawing/2014/main" id="{EB7291DF-24A2-466B-8A2B-1D7AB5B14C63}"/>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4" name="Rechthoek 3">
            <a:extLst>
              <a:ext uri="{FF2B5EF4-FFF2-40B4-BE49-F238E27FC236}">
                <a16:creationId xmlns:a16="http://schemas.microsoft.com/office/drawing/2014/main" id="{B4C52CEC-A0C2-4FBE-BA25-83CD5D49369C}"/>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datum 1">
            <a:extLst>
              <a:ext uri="{FF2B5EF4-FFF2-40B4-BE49-F238E27FC236}">
                <a16:creationId xmlns:a16="http://schemas.microsoft.com/office/drawing/2014/main" id="{6DAC37FD-E7EF-462B-93E4-2D2315955679}"/>
              </a:ext>
            </a:extLst>
          </p:cNvPr>
          <p:cNvSpPr>
            <a:spLocks noGrp="1"/>
          </p:cNvSpPr>
          <p:nvPr>
            <p:ph type="dt" sz="half" idx="15"/>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BAE9D17E-E0B7-4FEB-B473-672616D0C400}"/>
              </a:ext>
            </a:extLst>
          </p:cNvPr>
          <p:cNvSpPr>
            <a:spLocks noGrp="1"/>
          </p:cNvSpPr>
          <p:nvPr>
            <p:ph type="ftr" sz="quarter" idx="16"/>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FA7FE242-82BC-4A75-AF5F-9F5F67CD831F}"/>
              </a:ext>
            </a:extLst>
          </p:cNvPr>
          <p:cNvSpPr>
            <a:spLocks noGrp="1"/>
          </p:cNvSpPr>
          <p:nvPr>
            <p:ph type="sldNum" sz="quarter" idx="17"/>
          </p:nvPr>
        </p:nvSpPr>
        <p:spPr/>
        <p:txBody>
          <a:bodyPr/>
          <a:lstStyle>
            <a:lvl1pPr>
              <a:defRPr>
                <a:solidFill>
                  <a:schemeClr val="bg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822127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Tree>
    <p:extLst>
      <p:ext uri="{BB962C8B-B14F-4D97-AF65-F5344CB8AC3E}">
        <p14:creationId xmlns:p14="http://schemas.microsoft.com/office/powerpoint/2010/main" val="2447327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oofdstuk - 1">
    <p:bg>
      <p:bgPr>
        <a:solidFill>
          <a:schemeClr val="accent1"/>
        </a:solidFill>
        <a:effectLst/>
      </p:bgPr>
    </p:bg>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DEAA36EF-8881-49A3-9DB4-3AE78995A0C5}"/>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429324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oofdstuk - 2">
    <p:bg>
      <p:bgPr>
        <a:solidFill>
          <a:schemeClr val="accent1"/>
        </a:solidFill>
        <a:effectLst/>
      </p:bgPr>
    </p:b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79799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oofdstuk - 3">
    <p:bg>
      <p:bgPr>
        <a:solidFill>
          <a:schemeClr val="accent2"/>
        </a:solidFill>
        <a:effectLst/>
      </p:bgPr>
    </p:b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160D0021-F592-4197-ADB6-9CC673913F40}"/>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8C616541-E6A4-4C61-B17E-21DA5E59F5A8}"/>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a:extLst>
              <a:ext uri="{FF2B5EF4-FFF2-40B4-BE49-F238E27FC236}">
                <a16:creationId xmlns:a16="http://schemas.microsoft.com/office/drawing/2014/main" id="{9A102AC5-261B-4FA6-AD63-12045A626CE4}"/>
              </a:ext>
            </a:extLst>
          </p:cNvPr>
          <p:cNvSpPr>
            <a:spLocks noGrp="1"/>
          </p:cNvSpPr>
          <p:nvPr>
            <p:ph type="title" hasCustomPrompt="1"/>
          </p:nvPr>
        </p:nvSpPr>
        <p:spPr>
          <a:xfrm>
            <a:off x="2019300" y="1449126"/>
            <a:ext cx="8153400" cy="3865824"/>
          </a:xfrm>
        </p:spPr>
        <p:txBody>
          <a:bodyPr>
            <a:normAutofit/>
          </a:bodyPr>
          <a:lstStyle>
            <a:lvl1pPr algn="ctr">
              <a:defRPr sz="6000" u="none">
                <a:solidFill>
                  <a:schemeClr val="bg1"/>
                </a:solidFill>
              </a:defRPr>
            </a:lvl1pPr>
          </a:lstStyle>
          <a:p>
            <a:r>
              <a:rPr lang="nl-NL"/>
              <a:t>Titel / hoofdstuk / quote / divider</a:t>
            </a:r>
            <a:endParaRPr lang="nl-NL" dirty="0"/>
          </a:p>
        </p:txBody>
      </p:sp>
    </p:spTree>
    <p:extLst>
      <p:ext uri="{BB962C8B-B14F-4D97-AF65-F5344CB8AC3E}">
        <p14:creationId xmlns:p14="http://schemas.microsoft.com/office/powerpoint/2010/main" val="270229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A7B737D-0FC9-420D-99F0-0D989CF0E290}"/>
              </a:ext>
            </a:extLst>
          </p:cNvPr>
          <p:cNvSpPr>
            <a:spLocks noGrp="1"/>
          </p:cNvSpPr>
          <p:nvPr>
            <p:ph type="dt" sz="half" idx="10"/>
          </p:nvPr>
        </p:nvSpPr>
        <p:spPr/>
        <p:txBody>
          <a:bodyPr/>
          <a:lstStyle>
            <a:lvl1pPr>
              <a:defRPr>
                <a:solidFill>
                  <a:schemeClr val="tx1"/>
                </a:solidFill>
              </a:defRPr>
            </a:lvl1pPr>
          </a:lstStyle>
          <a:p>
            <a:fld id="{A831619C-8478-4336-979D-83A6FC6920FC}" type="datetimeFigureOut">
              <a:rPr lang="nl-NL" smtClean="0"/>
              <a:pPr/>
              <a:t>7-1-2022</a:t>
            </a:fld>
            <a:endParaRPr lang="nl-NL" dirty="0"/>
          </a:p>
        </p:txBody>
      </p:sp>
      <p:sp>
        <p:nvSpPr>
          <p:cNvPr id="3" name="Tijdelijke aanduiding voor voettekst 2">
            <a:extLst>
              <a:ext uri="{FF2B5EF4-FFF2-40B4-BE49-F238E27FC236}">
                <a16:creationId xmlns:a16="http://schemas.microsoft.com/office/drawing/2014/main" id="{F972A653-885C-46EB-A569-4A250363E551}"/>
              </a:ext>
            </a:extLst>
          </p:cNvPr>
          <p:cNvSpPr>
            <a:spLocks noGrp="1"/>
          </p:cNvSpPr>
          <p:nvPr>
            <p:ph type="ftr" sz="quarter" idx="11"/>
          </p:nvPr>
        </p:nvSpPr>
        <p:spPr/>
        <p:txBody>
          <a:bodyPr/>
          <a:lstStyle>
            <a:lvl1pPr>
              <a:defRPr>
                <a:solidFill>
                  <a:schemeClr val="tx1"/>
                </a:solidFill>
              </a:defRPr>
            </a:lvl1pPr>
          </a:lstStyle>
          <a:p>
            <a:endParaRPr lang="nl-NL" dirty="0"/>
          </a:p>
        </p:txBody>
      </p:sp>
      <p:sp>
        <p:nvSpPr>
          <p:cNvPr id="4" name="Tijdelijke aanduiding voor dianummer 3">
            <a:extLst>
              <a:ext uri="{FF2B5EF4-FFF2-40B4-BE49-F238E27FC236}">
                <a16:creationId xmlns:a16="http://schemas.microsoft.com/office/drawing/2014/main" id="{3EDE7615-C2E9-4AEF-9FDF-4DC11AAF849A}"/>
              </a:ext>
            </a:extLst>
          </p:cNvPr>
          <p:cNvSpPr>
            <a:spLocks noGrp="1"/>
          </p:cNvSpPr>
          <p:nvPr>
            <p:ph type="sldNum" sz="quarter" idx="12"/>
          </p:nvPr>
        </p:nvSpPr>
        <p:spPr/>
        <p:txBody>
          <a:bodyPr/>
          <a:lstStyle>
            <a:lvl1pPr>
              <a:defRPr>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414860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sluiting - 1">
    <p:bg>
      <p:bgPr>
        <a:solidFill>
          <a:schemeClr val="accent1"/>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6762E28-42AB-42F1-9D1B-9BAB0B87F6ED}"/>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30A6C780-9867-428D-B237-23EE4D0F0994}"/>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6E76ACF5-AEBC-4EA3-9348-6BCE266D3193}"/>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ekstvak 13">
            <a:extLst>
              <a:ext uri="{FF2B5EF4-FFF2-40B4-BE49-F238E27FC236}">
                <a16:creationId xmlns:a16="http://schemas.microsoft.com/office/drawing/2014/main" id="{AF10DDF6-406A-4297-A26F-B22BEF9ADA11}"/>
              </a:ext>
            </a:extLst>
          </p:cNvPr>
          <p:cNvSpPr txBox="1"/>
          <p:nvPr userDrawn="1"/>
        </p:nvSpPr>
        <p:spPr>
          <a:xfrm>
            <a:off x="2099553" y="2228850"/>
            <a:ext cx="7992894" cy="2123658"/>
          </a:xfrm>
          <a:prstGeom prst="rect">
            <a:avLst/>
          </a:prstGeom>
          <a:noFill/>
        </p:spPr>
        <p:txBody>
          <a:bodyPr wrap="none" rtlCol="0">
            <a:spAutoFit/>
          </a:bodyPr>
          <a:lstStyle/>
          <a:p>
            <a:pPr algn="ctr"/>
            <a:r>
              <a:rPr lang="nl-NL" sz="4400" dirty="0">
                <a:solidFill>
                  <a:schemeClr val="bg1"/>
                </a:solidFill>
              </a:rPr>
              <a:t>Deze presentatie is</a:t>
            </a:r>
            <a:br>
              <a:rPr lang="nl-NL" sz="4400" dirty="0">
                <a:solidFill>
                  <a:schemeClr val="bg1"/>
                </a:solidFill>
              </a:rPr>
            </a:br>
            <a:r>
              <a:rPr lang="nl-NL" sz="4400" dirty="0">
                <a:solidFill>
                  <a:schemeClr val="bg1"/>
                </a:solidFill>
              </a:rPr>
              <a:t>onderdeel van de campagne</a:t>
            </a:r>
            <a:br>
              <a:rPr lang="nl-NL" sz="4400" u="heavy" baseline="0" dirty="0">
                <a:solidFill>
                  <a:schemeClr val="bg1"/>
                </a:solidFill>
              </a:rPr>
            </a:br>
            <a:r>
              <a:rPr lang="nl-NL" sz="4400" u="none" baseline="0" dirty="0">
                <a:solidFill>
                  <a:schemeClr val="bg1"/>
                </a:solidFill>
              </a:rPr>
              <a:t>Samen Beslissen</a:t>
            </a:r>
            <a:endParaRPr lang="nl-NL" sz="4400" u="none" dirty="0">
              <a:solidFill>
                <a:schemeClr val="bg1"/>
              </a:solidFill>
            </a:endParaRPr>
          </a:p>
        </p:txBody>
      </p:sp>
    </p:spTree>
    <p:extLst>
      <p:ext uri="{BB962C8B-B14F-4D97-AF65-F5344CB8AC3E}">
        <p14:creationId xmlns:p14="http://schemas.microsoft.com/office/powerpoint/2010/main" val="231352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sluiting - 2">
    <p:bg>
      <p:bgPr>
        <a:solidFill>
          <a:schemeClr val="accent1"/>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6762E28-42AB-42F1-9D1B-9BAB0B87F6ED}"/>
              </a:ext>
            </a:extLst>
          </p:cNvPr>
          <p:cNvSpPr/>
          <p:nvPr userDrawn="1"/>
        </p:nvSpPr>
        <p:spPr>
          <a:xfrm>
            <a:off x="609600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30A6C780-9867-428D-B237-23EE4D0F0994}"/>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a:extLst>
              <a:ext uri="{FF2B5EF4-FFF2-40B4-BE49-F238E27FC236}">
                <a16:creationId xmlns:a16="http://schemas.microsoft.com/office/drawing/2014/main" id="{6E76ACF5-AEBC-4EA3-9348-6BCE266D3193}"/>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ekstvak 13">
            <a:extLst>
              <a:ext uri="{FF2B5EF4-FFF2-40B4-BE49-F238E27FC236}">
                <a16:creationId xmlns:a16="http://schemas.microsoft.com/office/drawing/2014/main" id="{AF10DDF6-406A-4297-A26F-B22BEF9ADA11}"/>
              </a:ext>
            </a:extLst>
          </p:cNvPr>
          <p:cNvSpPr txBox="1"/>
          <p:nvPr userDrawn="1"/>
        </p:nvSpPr>
        <p:spPr>
          <a:xfrm>
            <a:off x="1525679" y="2933700"/>
            <a:ext cx="9140644" cy="800219"/>
          </a:xfrm>
          <a:prstGeom prst="rect">
            <a:avLst/>
          </a:prstGeom>
          <a:noFill/>
        </p:spPr>
        <p:txBody>
          <a:bodyPr wrap="none" rtlCol="0">
            <a:spAutoFit/>
          </a:bodyPr>
          <a:lstStyle/>
          <a:p>
            <a:pPr algn="ctr"/>
            <a:r>
              <a:rPr lang="nl-NL" sz="4600" u="heavy" baseline="0" dirty="0">
                <a:solidFill>
                  <a:schemeClr val="bg2"/>
                </a:solidFill>
                <a:hlinkClick r:id="rId2">
                  <a:extLst>
                    <a:ext uri="{A12FA001-AC4F-418D-AE19-62706E023703}">
                      <ahyp:hlinkClr xmlns:ahyp="http://schemas.microsoft.com/office/drawing/2018/hyperlinkcolor" val="tx"/>
                    </a:ext>
                  </a:extLst>
                </a:hlinkClick>
              </a:rPr>
              <a:t>www.begineengoedgesprek.nl</a:t>
            </a:r>
            <a:endParaRPr lang="nl-NL" sz="4600" u="heavy" baseline="0" dirty="0">
              <a:solidFill>
                <a:schemeClr val="bg2"/>
              </a:solidFill>
            </a:endParaRPr>
          </a:p>
        </p:txBody>
      </p:sp>
    </p:spTree>
    <p:extLst>
      <p:ext uri="{BB962C8B-B14F-4D97-AF65-F5344CB8AC3E}">
        <p14:creationId xmlns:p14="http://schemas.microsoft.com/office/powerpoint/2010/main" val="900078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solidFill>
                  <a:schemeClr val="accent1"/>
                </a:solidFill>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lvl1pPr>
              <a:buFontTx/>
              <a:buBlip>
                <a:blip r:embed="rId2"/>
              </a:buBlip>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accent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accent1"/>
                </a:solidFill>
              </a:defRPr>
            </a:lvl1pPr>
          </a:lstStyle>
          <a:p>
            <a:endParaRPr lang="nl-NL" dirty="0">
              <a:solidFill>
                <a:schemeClr val="accent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accent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87072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lvl1pPr>
              <a:defRPr>
                <a:solidFill>
                  <a:schemeClr val="accent2"/>
                </a:solidFill>
              </a:defRPr>
            </a:lvl1pPr>
          </a:lstStyle>
          <a:p>
            <a:r>
              <a:rPr lang="nl-NL" dirty="0"/>
              <a:t>Titel</a:t>
            </a:r>
          </a:p>
        </p:txBody>
      </p:sp>
      <p:sp>
        <p:nvSpPr>
          <p:cNvPr id="3" name="Tijdelijke aanduiding voor inhoud 2">
            <a:extLst>
              <a:ext uri="{FF2B5EF4-FFF2-40B4-BE49-F238E27FC236}">
                <a16:creationId xmlns:a16="http://schemas.microsoft.com/office/drawing/2014/main" id="{9DA69D6E-B8C1-4975-9786-DF33870AF1D3}"/>
              </a:ext>
            </a:extLst>
          </p:cNvPr>
          <p:cNvSpPr>
            <a:spLocks noGrp="1"/>
          </p:cNvSpPr>
          <p:nvPr>
            <p:ph idx="1"/>
          </p:nvPr>
        </p:nvSpPr>
        <p:spPr/>
        <p:txBody>
          <a:bodyPr/>
          <a:lstStyle>
            <a:lvl1pPr>
              <a:buFontTx/>
              <a:buBlip>
                <a:blip r:embed="rId2"/>
              </a:buBlip>
              <a:defRPr>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accent2"/>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accent2"/>
                </a:solidFill>
              </a:defRPr>
            </a:lvl1pPr>
          </a:lstStyle>
          <a:p>
            <a:endParaRPr lang="nl-NL" dirty="0">
              <a:solidFill>
                <a:schemeClr val="accent2"/>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accent2"/>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264108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tekst en afbeelding -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Tree>
    <p:extLst>
      <p:ext uri="{BB962C8B-B14F-4D97-AF65-F5344CB8AC3E}">
        <p14:creationId xmlns:p14="http://schemas.microsoft.com/office/powerpoint/2010/main" val="243308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tekst en afbeelding - 2">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lvl1pPr>
              <a:defRPr>
                <a:solidFill>
                  <a:schemeClr val="bg1"/>
                </a:solidFill>
              </a:defRPr>
            </a:lvl1p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Rechthoek 8">
            <a:extLst>
              <a:ext uri="{FF2B5EF4-FFF2-40B4-BE49-F238E27FC236}">
                <a16:creationId xmlns:a16="http://schemas.microsoft.com/office/drawing/2014/main" id="{2D55895F-B2D2-4A01-97B8-4533A1EEBC32}"/>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AA266147-0DA2-45AE-8632-423C08ED35C4}"/>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371826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tekst en afbeelding - 3">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a:xfrm>
            <a:off x="838200" y="458526"/>
            <a:ext cx="5057775" cy="1211158"/>
          </a:xfrm>
        </p:spPr>
        <p:txBody>
          <a:bodyPr/>
          <a:lstStyle>
            <a:lvl1pPr>
              <a:defRPr>
                <a:solidFill>
                  <a:schemeClr val="bg1"/>
                </a:solidFill>
              </a:defRPr>
            </a:lvl1p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lvl1pPr>
              <a:defRPr>
                <a:solidFill>
                  <a:schemeClr val="bg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lvl1pPr>
              <a:defRPr>
                <a:solidFill>
                  <a:schemeClr val="bg1"/>
                </a:solidFill>
              </a:defRPr>
            </a:lvl1pPr>
          </a:lstStyle>
          <a:p>
            <a:endParaRPr lang="nl-NL" dirty="0">
              <a:solidFill>
                <a:schemeClr val="bg1"/>
              </a:solidFill>
            </a:endParaRPr>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lvl1pPr>
              <a:defRPr>
                <a:solidFill>
                  <a:schemeClr val="bg1"/>
                </a:solidFill>
              </a:defRPr>
            </a:lvl1pPr>
          </a:lstStyle>
          <a:p>
            <a:fld id="{3FA2E925-7066-44B1-BCC7-5C81739BE584}" type="slidenum">
              <a:rPr lang="nl-NL" smtClean="0"/>
              <a:pPr/>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a:xfrm>
            <a:off x="838200" y="1711569"/>
            <a:ext cx="5057775" cy="4465394"/>
          </a:xfrm>
        </p:spPr>
        <p:txBody>
          <a:bodyPr/>
          <a:lstStyle>
            <a:lvl1pPr marL="0" indent="0">
              <a:buFont typeface="Arial" panose="020B0604020202020204" pitchFamily="34" charset="0"/>
              <a:buNone/>
              <a:defRPr>
                <a:solidFill>
                  <a:schemeClr val="bg1"/>
                </a:solidFill>
              </a:defRPr>
            </a:lvl1pPr>
            <a:lvl2pPr>
              <a:buNone/>
              <a:defRPr>
                <a:solidFill>
                  <a:schemeClr val="bg1"/>
                </a:solidFill>
              </a:defRPr>
            </a:lvl2pPr>
            <a:lvl3pPr>
              <a:buNone/>
              <a:defRPr>
                <a:solidFill>
                  <a:schemeClr val="bg1"/>
                </a:solidFill>
              </a:defRPr>
            </a:lvl3pPr>
            <a:lvl4pPr>
              <a:buNone/>
              <a:defRPr>
                <a:solidFill>
                  <a:schemeClr val="bg1"/>
                </a:solidFill>
              </a:defRPr>
            </a:lvl4pPr>
            <a:lvl5pPr>
              <a:buNone/>
              <a:defRPr>
                <a:solidFill>
                  <a:schemeClr val="bg1"/>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afbeelding 9">
            <a:extLst>
              <a:ext uri="{FF2B5EF4-FFF2-40B4-BE49-F238E27FC236}">
                <a16:creationId xmlns:a16="http://schemas.microsoft.com/office/drawing/2014/main" id="{1B62C382-20D1-422B-B471-3ED487B8BADF}"/>
              </a:ext>
            </a:extLst>
          </p:cNvPr>
          <p:cNvSpPr>
            <a:spLocks noGrp="1"/>
          </p:cNvSpPr>
          <p:nvPr>
            <p:ph type="pic" sz="quarter" idx="14" hasCustomPrompt="1"/>
          </p:nvPr>
        </p:nvSpPr>
        <p:spPr>
          <a:xfrm>
            <a:off x="6276975" y="876300"/>
            <a:ext cx="5057775" cy="5105400"/>
          </a:xfrm>
          <a:solidFill>
            <a:schemeClr val="bg1">
              <a:lumMod val="95000"/>
            </a:schemeClr>
          </a:solidFill>
        </p:spPr>
        <p:txBody>
          <a:bodyPr/>
          <a:lstStyle>
            <a:lvl1pPr marL="0" indent="0" algn="ctr">
              <a:buFont typeface="Arial" panose="020B0604020202020204" pitchFamily="34" charset="0"/>
              <a:buNone/>
              <a:defRPr/>
            </a:lvl1pPr>
          </a:lstStyle>
          <a:p>
            <a:r>
              <a:rPr lang="nl-NL" dirty="0"/>
              <a:t>Klik op het icoon</a:t>
            </a:r>
            <a:br>
              <a:rPr lang="nl-NL" dirty="0"/>
            </a:br>
            <a:r>
              <a:rPr lang="nl-NL" dirty="0"/>
              <a:t>of sleep een afbeelding in dit veld</a:t>
            </a:r>
          </a:p>
        </p:txBody>
      </p:sp>
      <p:sp>
        <p:nvSpPr>
          <p:cNvPr id="9" name="Rechthoek 8">
            <a:extLst>
              <a:ext uri="{FF2B5EF4-FFF2-40B4-BE49-F238E27FC236}">
                <a16:creationId xmlns:a16="http://schemas.microsoft.com/office/drawing/2014/main" id="{2D55895F-B2D2-4A01-97B8-4533A1EEBC32}"/>
              </a:ext>
            </a:extLst>
          </p:cNvPr>
          <p:cNvSpPr/>
          <p:nvPr userDrawn="1"/>
        </p:nvSpPr>
        <p:spPr>
          <a:xfrm>
            <a:off x="0" y="6688930"/>
            <a:ext cx="6096000" cy="1690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a:extLst>
              <a:ext uri="{FF2B5EF4-FFF2-40B4-BE49-F238E27FC236}">
                <a16:creationId xmlns:a16="http://schemas.microsoft.com/office/drawing/2014/main" id="{AA266147-0DA2-45AE-8632-423C08ED35C4}"/>
              </a:ext>
            </a:extLst>
          </p:cNvPr>
          <p:cNvSpPr/>
          <p:nvPr userDrawn="1"/>
        </p:nvSpPr>
        <p:spPr>
          <a:xfrm>
            <a:off x="6096000" y="6688931"/>
            <a:ext cx="6096000" cy="169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26034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418CE2-264E-48D7-8EA3-E88288827BFD}"/>
              </a:ext>
            </a:extLst>
          </p:cNvPr>
          <p:cNvSpPr>
            <a:spLocks noGrp="1"/>
          </p:cNvSpPr>
          <p:nvPr>
            <p:ph type="title" hasCustomPrompt="1"/>
          </p:nvPr>
        </p:nvSpPr>
        <p:spPr/>
        <p:txBody>
          <a:bodyPr/>
          <a:lstStyle/>
          <a:p>
            <a:r>
              <a:rPr lang="nl-NL" dirty="0"/>
              <a:t>Titel</a:t>
            </a:r>
          </a:p>
        </p:txBody>
      </p:sp>
      <p:sp>
        <p:nvSpPr>
          <p:cNvPr id="4" name="Tijdelijke aanduiding voor datum 3">
            <a:extLst>
              <a:ext uri="{FF2B5EF4-FFF2-40B4-BE49-F238E27FC236}">
                <a16:creationId xmlns:a16="http://schemas.microsoft.com/office/drawing/2014/main" id="{3535E0EC-29C6-422F-9622-4835EA19CC30}"/>
              </a:ext>
            </a:extLst>
          </p:cNvPr>
          <p:cNvSpPr>
            <a:spLocks noGrp="1"/>
          </p:cNvSpPr>
          <p:nvPr>
            <p:ph type="dt" sz="half" idx="10"/>
          </p:nvPr>
        </p:nvSpPr>
        <p:spPr/>
        <p:txBody>
          <a:bodyPr/>
          <a:lstStyle/>
          <a:p>
            <a:fld id="{A831619C-8478-4336-979D-83A6FC6920FC}" type="datetimeFigureOut">
              <a:rPr lang="nl-NL" smtClean="0"/>
              <a:t>7-1-2022</a:t>
            </a:fld>
            <a:endParaRPr lang="nl-NL" dirty="0"/>
          </a:p>
        </p:txBody>
      </p:sp>
      <p:sp>
        <p:nvSpPr>
          <p:cNvPr id="5" name="Tijdelijke aanduiding voor voettekst 4">
            <a:extLst>
              <a:ext uri="{FF2B5EF4-FFF2-40B4-BE49-F238E27FC236}">
                <a16:creationId xmlns:a16="http://schemas.microsoft.com/office/drawing/2014/main" id="{9E5A0CB8-ABA4-44DB-9FAD-0E3FE0B89B2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1989422-9412-43A7-8E7A-F5EC9ACBB530}"/>
              </a:ext>
            </a:extLst>
          </p:cNvPr>
          <p:cNvSpPr>
            <a:spLocks noGrp="1"/>
          </p:cNvSpPr>
          <p:nvPr>
            <p:ph type="sldNum" sz="quarter" idx="12"/>
          </p:nvPr>
        </p:nvSpPr>
        <p:spPr/>
        <p:txBody>
          <a:bodyPr/>
          <a:lstStyle/>
          <a:p>
            <a:fld id="{3FA2E925-7066-44B1-BCC7-5C81739BE584}" type="slidenum">
              <a:rPr lang="nl-NL" smtClean="0"/>
              <a:t>‹nr.›</a:t>
            </a:fld>
            <a:endParaRPr lang="nl-NL" dirty="0"/>
          </a:p>
        </p:txBody>
      </p:sp>
      <p:sp>
        <p:nvSpPr>
          <p:cNvPr id="8" name="Tijdelijke aanduiding voor tekst 7">
            <a:extLst>
              <a:ext uri="{FF2B5EF4-FFF2-40B4-BE49-F238E27FC236}">
                <a16:creationId xmlns:a16="http://schemas.microsoft.com/office/drawing/2014/main" id="{55782058-C2D0-433C-BEAB-40DB8437EC03}"/>
              </a:ext>
            </a:extLst>
          </p:cNvPr>
          <p:cNvSpPr>
            <a:spLocks noGrp="1"/>
          </p:cNvSpPr>
          <p:nvPr>
            <p:ph type="body" sz="quarter" idx="13"/>
          </p:nvPr>
        </p:nvSpPr>
        <p:spPr/>
        <p:txBody>
          <a:bodyPr/>
          <a:lstStyle>
            <a:lvl1pPr marL="0" indent="0">
              <a:buFont typeface="Arial" panose="020B0604020202020204" pitchFamily="34" charset="0"/>
              <a:buNone/>
              <a:defRPr/>
            </a:lvl1pPr>
            <a:lvl2pPr>
              <a:buNone/>
              <a:defRPr/>
            </a:lvl2pPr>
            <a:lvl3pPr>
              <a:buNone/>
              <a:defRPr/>
            </a:lvl3pPr>
            <a:lvl4pPr>
              <a:buNone/>
              <a:defRPr/>
            </a:lvl4pPr>
            <a:lvl5pPr>
              <a:buNone/>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35374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itel en object (2 kolom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F2B66B-6956-4802-9AB4-0FA818A6807C}"/>
              </a:ext>
            </a:extLst>
          </p:cNvPr>
          <p:cNvSpPr>
            <a:spLocks noGrp="1"/>
          </p:cNvSpPr>
          <p:nvPr>
            <p:ph type="title" hasCustomPrompt="1"/>
          </p:nvPr>
        </p:nvSpPr>
        <p:spPr/>
        <p:txBody>
          <a:bodyPr/>
          <a:lstStyle/>
          <a:p>
            <a:r>
              <a:rPr lang="nl-NL" dirty="0"/>
              <a:t>Titel</a:t>
            </a:r>
          </a:p>
        </p:txBody>
      </p:sp>
      <p:sp>
        <p:nvSpPr>
          <p:cNvPr id="3" name="Tijdelijke aanduiding voor inhoud 2">
            <a:extLst>
              <a:ext uri="{FF2B5EF4-FFF2-40B4-BE49-F238E27FC236}">
                <a16:creationId xmlns:a16="http://schemas.microsoft.com/office/drawing/2014/main" id="{5500C574-B20E-41F6-B540-2213639B4AF9}"/>
              </a:ext>
            </a:extLst>
          </p:cNvPr>
          <p:cNvSpPr>
            <a:spLocks noGrp="1"/>
          </p:cNvSpPr>
          <p:nvPr>
            <p:ph sz="half" idx="1"/>
          </p:nvPr>
        </p:nvSpPr>
        <p:spPr>
          <a:xfrm>
            <a:off x="838200" y="1825625"/>
            <a:ext cx="5181600" cy="4351338"/>
          </a:xfrm>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inhoud 3">
            <a:extLst>
              <a:ext uri="{FF2B5EF4-FFF2-40B4-BE49-F238E27FC236}">
                <a16:creationId xmlns:a16="http://schemas.microsoft.com/office/drawing/2014/main" id="{45551D04-AA4E-4C5B-8AE2-1F855608E586}"/>
              </a:ext>
            </a:extLst>
          </p:cNvPr>
          <p:cNvSpPr>
            <a:spLocks noGrp="1"/>
          </p:cNvSpPr>
          <p:nvPr>
            <p:ph sz="half" idx="2"/>
          </p:nvPr>
        </p:nvSpPr>
        <p:spPr>
          <a:xfrm>
            <a:off x="6172200" y="1825625"/>
            <a:ext cx="5181600" cy="4351338"/>
          </a:xfrm>
        </p:spPr>
        <p:txBody>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5" name="Tijdelijke aanduiding voor datum 4">
            <a:extLst>
              <a:ext uri="{FF2B5EF4-FFF2-40B4-BE49-F238E27FC236}">
                <a16:creationId xmlns:a16="http://schemas.microsoft.com/office/drawing/2014/main" id="{0DFA47A2-5956-4F58-9753-4D9809CD8BA8}"/>
              </a:ext>
            </a:extLst>
          </p:cNvPr>
          <p:cNvSpPr>
            <a:spLocks noGrp="1"/>
          </p:cNvSpPr>
          <p:nvPr>
            <p:ph type="dt" sz="half" idx="10"/>
          </p:nvPr>
        </p:nvSpPr>
        <p:spPr/>
        <p:txBody>
          <a:bodyPr/>
          <a:lstStyle/>
          <a:p>
            <a:fld id="{A831619C-8478-4336-979D-83A6FC6920FC}" type="datetimeFigureOut">
              <a:rPr lang="nl-NL" smtClean="0"/>
              <a:t>7-1-2022</a:t>
            </a:fld>
            <a:endParaRPr lang="nl-NL" dirty="0"/>
          </a:p>
        </p:txBody>
      </p:sp>
      <p:sp>
        <p:nvSpPr>
          <p:cNvPr id="6" name="Tijdelijke aanduiding voor voettekst 5">
            <a:extLst>
              <a:ext uri="{FF2B5EF4-FFF2-40B4-BE49-F238E27FC236}">
                <a16:creationId xmlns:a16="http://schemas.microsoft.com/office/drawing/2014/main" id="{F34EBD93-34C4-4BB4-9497-98C388F78592}"/>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51F471F7-092B-4941-A80F-A379A84799E9}"/>
              </a:ext>
            </a:extLst>
          </p:cNvPr>
          <p:cNvSpPr>
            <a:spLocks noGrp="1"/>
          </p:cNvSpPr>
          <p:nvPr>
            <p:ph type="sldNum" sz="quarter" idx="12"/>
          </p:nvPr>
        </p:nvSpPr>
        <p:spPr/>
        <p:txBody>
          <a:bodyPr/>
          <a:lstStyle/>
          <a:p>
            <a:fld id="{3FA2E925-7066-44B1-BCC7-5C81739BE584}" type="slidenum">
              <a:rPr lang="nl-NL" smtClean="0"/>
              <a:t>‹nr.›</a:t>
            </a:fld>
            <a:endParaRPr lang="nl-NL" dirty="0"/>
          </a:p>
        </p:txBody>
      </p:sp>
    </p:spTree>
    <p:extLst>
      <p:ext uri="{BB962C8B-B14F-4D97-AF65-F5344CB8AC3E}">
        <p14:creationId xmlns:p14="http://schemas.microsoft.com/office/powerpoint/2010/main" val="1121497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7687C58-84A2-483B-9779-7222455A21AA}"/>
              </a:ext>
            </a:extLst>
          </p:cNvPr>
          <p:cNvSpPr>
            <a:spLocks noGrp="1"/>
          </p:cNvSpPr>
          <p:nvPr>
            <p:ph type="title"/>
          </p:nvPr>
        </p:nvSpPr>
        <p:spPr>
          <a:xfrm>
            <a:off x="838200" y="458526"/>
            <a:ext cx="10515600" cy="1211158"/>
          </a:xfrm>
          <a:prstGeom prst="rect">
            <a:avLst/>
          </a:prstGeom>
        </p:spPr>
        <p:txBody>
          <a:bodyPr vert="horz" lIns="0" tIns="0" rIns="0" bIns="0" rtlCol="0" anchor="ctr">
            <a:normAutofit/>
          </a:bodyPr>
          <a:lstStyle/>
          <a:p>
            <a:r>
              <a:rPr lang="nl-NL"/>
              <a:t>Klik om stijl te bewerken</a:t>
            </a:r>
            <a:endParaRPr lang="nl-NL" dirty="0"/>
          </a:p>
        </p:txBody>
      </p:sp>
      <p:sp>
        <p:nvSpPr>
          <p:cNvPr id="3" name="Tijdelijke aanduiding voor tekst 2">
            <a:extLst>
              <a:ext uri="{FF2B5EF4-FFF2-40B4-BE49-F238E27FC236}">
                <a16:creationId xmlns:a16="http://schemas.microsoft.com/office/drawing/2014/main" id="{6E8BB01B-39CF-4E4D-B6C5-69C2F6530DC6}"/>
              </a:ext>
            </a:extLst>
          </p:cNvPr>
          <p:cNvSpPr>
            <a:spLocks noGrp="1"/>
          </p:cNvSpPr>
          <p:nvPr>
            <p:ph type="body" idx="1"/>
          </p:nvPr>
        </p:nvSpPr>
        <p:spPr>
          <a:xfrm>
            <a:off x="838200" y="1711569"/>
            <a:ext cx="10515600" cy="4465394"/>
          </a:xfrm>
          <a:prstGeom prst="rect">
            <a:avLst/>
          </a:prstGeom>
        </p:spPr>
        <p:txBody>
          <a:bodyPr vert="horz" lIns="0" tIns="0" rIns="0" bIns="0" rtlCol="0">
            <a:normAutofit/>
          </a:bodyPr>
          <a:lstStyle/>
          <a:p>
            <a:pPr lvl="0"/>
            <a:r>
              <a:rPr lang="nl-NL"/>
              <a:t>Klikken om de tekststijl van het model te bewerken</a:t>
            </a:r>
            <a:endParaRPr lang="nl-NL" dirty="0"/>
          </a:p>
          <a:p>
            <a:pPr lvl="1"/>
            <a:r>
              <a:rPr lang="nl-NL"/>
              <a:t>Tweede niveau</a:t>
            </a:r>
            <a:endParaRPr lang="nl-NL" dirty="0"/>
          </a:p>
          <a:p>
            <a:pPr lvl="2"/>
            <a:r>
              <a:rPr lang="nl-NL"/>
              <a:t>Derde niveau</a:t>
            </a:r>
            <a:endParaRPr lang="nl-NL" dirty="0"/>
          </a:p>
          <a:p>
            <a:pPr lvl="3"/>
            <a:r>
              <a:rPr lang="nl-NL"/>
              <a:t>Vierde niveau</a:t>
            </a:r>
            <a:endParaRPr lang="nl-NL" dirty="0"/>
          </a:p>
          <a:p>
            <a:pPr lvl="4"/>
            <a:r>
              <a:rPr lang="nl-NL"/>
              <a:t>Vijfde niveau</a:t>
            </a:r>
            <a:endParaRPr lang="nl-NL" dirty="0"/>
          </a:p>
        </p:txBody>
      </p:sp>
      <p:sp>
        <p:nvSpPr>
          <p:cNvPr id="4" name="Tijdelijke aanduiding voor datum 3">
            <a:extLst>
              <a:ext uri="{FF2B5EF4-FFF2-40B4-BE49-F238E27FC236}">
                <a16:creationId xmlns:a16="http://schemas.microsoft.com/office/drawing/2014/main" id="{EC992CA4-0EB8-4D15-B301-9352A26D2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A831619C-8478-4336-979D-83A6FC6920FC}" type="datetimeFigureOut">
              <a:rPr lang="nl-NL" smtClean="0"/>
              <a:pPr/>
              <a:t>7-1-2022</a:t>
            </a:fld>
            <a:endParaRPr lang="nl-NL" dirty="0"/>
          </a:p>
        </p:txBody>
      </p:sp>
      <p:sp>
        <p:nvSpPr>
          <p:cNvPr id="5" name="Tijdelijke aanduiding voor voettekst 4">
            <a:extLst>
              <a:ext uri="{FF2B5EF4-FFF2-40B4-BE49-F238E27FC236}">
                <a16:creationId xmlns:a16="http://schemas.microsoft.com/office/drawing/2014/main" id="{80A858AB-6BA5-448A-A27A-4DCFEE765C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endParaRPr lang="nl-NL" dirty="0">
              <a:solidFill>
                <a:schemeClr val="tx1"/>
              </a:solidFill>
            </a:endParaRPr>
          </a:p>
        </p:txBody>
      </p:sp>
      <p:sp>
        <p:nvSpPr>
          <p:cNvPr id="6" name="Tijdelijke aanduiding voor dianummer 5">
            <a:extLst>
              <a:ext uri="{FF2B5EF4-FFF2-40B4-BE49-F238E27FC236}">
                <a16:creationId xmlns:a16="http://schemas.microsoft.com/office/drawing/2014/main" id="{3072EAD0-000A-4C66-97CA-CE6B0486E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3FA2E925-7066-44B1-BCC7-5C81739BE584}" type="slidenum">
              <a:rPr lang="nl-NL" smtClean="0"/>
              <a:pPr/>
              <a:t>‹nr.›</a:t>
            </a:fld>
            <a:endParaRPr lang="nl-NL" dirty="0"/>
          </a:p>
        </p:txBody>
      </p:sp>
    </p:spTree>
    <p:extLst>
      <p:ext uri="{BB962C8B-B14F-4D97-AF65-F5344CB8AC3E}">
        <p14:creationId xmlns:p14="http://schemas.microsoft.com/office/powerpoint/2010/main" val="383635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6" r:id="rId5"/>
    <p:sldLayoutId id="2147483667" r:id="rId6"/>
    <p:sldLayoutId id="2147483668" r:id="rId7"/>
    <p:sldLayoutId id="2147483660" r:id="rId8"/>
    <p:sldLayoutId id="2147483652" r:id="rId9"/>
    <p:sldLayoutId id="2147483654" r:id="rId10"/>
    <p:sldLayoutId id="2147483677" r:id="rId11"/>
    <p:sldLayoutId id="2147483678" r:id="rId12"/>
    <p:sldLayoutId id="2147483679" r:id="rId13"/>
    <p:sldLayoutId id="2147483669" r:id="rId14"/>
    <p:sldLayoutId id="2147483670" r:id="rId15"/>
    <p:sldLayoutId id="2147483671" r:id="rId16"/>
    <p:sldLayoutId id="2147483672" r:id="rId17"/>
    <p:sldLayoutId id="2147483673" r:id="rId18"/>
    <p:sldLayoutId id="2147483674" r:id="rId19"/>
    <p:sldLayoutId id="2147483663" r:id="rId20"/>
    <p:sldLayoutId id="2147483664" r:id="rId21"/>
    <p:sldLayoutId id="2147483665" r:id="rId22"/>
    <p:sldLayoutId id="2147483655" r:id="rId23"/>
    <p:sldLayoutId id="2147483675" r:id="rId24"/>
    <p:sldLayoutId id="2147483676"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u="heavy" kern="1200" baseline="0">
          <a:solidFill>
            <a:schemeClr val="tx1"/>
          </a:solidFill>
          <a:latin typeface="+mj-lt"/>
          <a:ea typeface="+mj-ea"/>
          <a:cs typeface="+mj-cs"/>
        </a:defRPr>
      </a:lvl1pPr>
    </p:titleStyle>
    <p:bodyStyle>
      <a:lvl1pPr marL="266700" indent="-266700" algn="l" defTabSz="914400" rtl="0" eaLnBrk="1" latinLnBrk="0" hangingPunct="1">
        <a:lnSpc>
          <a:spcPct val="90000"/>
        </a:lnSpc>
        <a:spcBef>
          <a:spcPts val="1000"/>
        </a:spcBef>
        <a:buFontTx/>
        <a:buBlip>
          <a:blip r:embed="rId27"/>
        </a:buBlip>
        <a:defRPr sz="2000" kern="1200">
          <a:solidFill>
            <a:schemeClr val="tx1"/>
          </a:solidFill>
          <a:latin typeface="+mn-lt"/>
          <a:ea typeface="+mn-ea"/>
          <a:cs typeface="+mn-cs"/>
        </a:defRPr>
      </a:lvl1pPr>
      <a:lvl2pPr marL="450850" indent="-184150" algn="l" defTabSz="914400" rtl="0" eaLnBrk="1" latinLnBrk="0" hangingPunct="1">
        <a:lnSpc>
          <a:spcPct val="90000"/>
        </a:lnSpc>
        <a:spcBef>
          <a:spcPts val="500"/>
        </a:spcBef>
        <a:buFont typeface="Graphik Semibold" panose="020B0703030202060203" pitchFamily="34" charset="0"/>
        <a:buChar char="-"/>
        <a:defRPr sz="1800" kern="1200">
          <a:solidFill>
            <a:schemeClr val="tx1"/>
          </a:solidFill>
          <a:latin typeface="+mn-lt"/>
          <a:ea typeface="+mn-ea"/>
          <a:cs typeface="+mn-cs"/>
        </a:defRPr>
      </a:lvl2pPr>
      <a:lvl3pPr marL="628650" indent="-177800" algn="l" defTabSz="914400" rtl="0" eaLnBrk="1" latinLnBrk="0" hangingPunct="1">
        <a:lnSpc>
          <a:spcPct val="90000"/>
        </a:lnSpc>
        <a:spcBef>
          <a:spcPts val="500"/>
        </a:spcBef>
        <a:buFont typeface="Graphik Semibold" panose="020B0703030202060203" pitchFamily="34" charset="0"/>
        <a:buChar char="-"/>
        <a:defRPr sz="1600" kern="1200">
          <a:solidFill>
            <a:schemeClr val="tx1"/>
          </a:solidFill>
          <a:latin typeface="+mn-lt"/>
          <a:ea typeface="+mn-ea"/>
          <a:cs typeface="+mn-cs"/>
        </a:defRPr>
      </a:lvl3pPr>
      <a:lvl4pPr marL="806450" indent="-177800" algn="l" defTabSz="914400" rtl="0" eaLnBrk="1" latinLnBrk="0" hangingPunct="1">
        <a:lnSpc>
          <a:spcPct val="90000"/>
        </a:lnSpc>
        <a:spcBef>
          <a:spcPts val="500"/>
        </a:spcBef>
        <a:buFont typeface="Graphik Semibold" panose="020B0703030202060203" pitchFamily="34" charset="0"/>
        <a:buChar char="-"/>
        <a:defRPr sz="1400" kern="1200">
          <a:solidFill>
            <a:schemeClr val="tx1"/>
          </a:solidFill>
          <a:latin typeface="+mn-lt"/>
          <a:ea typeface="+mn-ea"/>
          <a:cs typeface="+mn-cs"/>
        </a:defRPr>
      </a:lvl4pPr>
      <a:lvl5pPr marL="984250" indent="-177800" algn="l" defTabSz="914400" rtl="0" eaLnBrk="1" latinLnBrk="0" hangingPunct="1">
        <a:lnSpc>
          <a:spcPct val="90000"/>
        </a:lnSpc>
        <a:spcBef>
          <a:spcPts val="500"/>
        </a:spcBef>
        <a:buFont typeface="Graphik Semibold" panose="020B0703030202060203"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orient="horz" pos="1071" userDrawn="1">
          <p15:clr>
            <a:srgbClr val="F26B43"/>
          </p15:clr>
        </p15:guide>
        <p15:guide id="4" orient="horz" pos="3906" userDrawn="1">
          <p15:clr>
            <a:srgbClr val="F26B43"/>
          </p15:clr>
        </p15:guide>
        <p15:guide id="5" pos="529" userDrawn="1">
          <p15:clr>
            <a:srgbClr val="F26B43"/>
          </p15:clr>
        </p15:guide>
        <p15:guide id="6" pos="715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atertoedoet.info/"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298626-9918-4ABE-93D1-1A27CBB8156C}"/>
              </a:ext>
            </a:extLst>
          </p:cNvPr>
          <p:cNvSpPr>
            <a:spLocks noGrp="1"/>
          </p:cNvSpPr>
          <p:nvPr>
            <p:ph type="ctrTitle"/>
          </p:nvPr>
        </p:nvSpPr>
        <p:spPr/>
        <p:txBody>
          <a:bodyPr>
            <a:normAutofit/>
          </a:bodyPr>
          <a:lstStyle/>
          <a:p>
            <a:r>
              <a:rPr lang="nl-NL" dirty="0"/>
              <a:t>Samen Beslissen</a:t>
            </a:r>
          </a:p>
        </p:txBody>
      </p:sp>
      <p:sp>
        <p:nvSpPr>
          <p:cNvPr id="3" name="Ondertitel 2">
            <a:extLst>
              <a:ext uri="{FF2B5EF4-FFF2-40B4-BE49-F238E27FC236}">
                <a16:creationId xmlns:a16="http://schemas.microsoft.com/office/drawing/2014/main" id="{7C24501D-C856-469A-9A15-934A88EFB6F5}"/>
              </a:ext>
            </a:extLst>
          </p:cNvPr>
          <p:cNvSpPr>
            <a:spLocks noGrp="1"/>
          </p:cNvSpPr>
          <p:nvPr>
            <p:ph type="subTitle" idx="1"/>
          </p:nvPr>
        </p:nvSpPr>
        <p:spPr/>
        <p:txBody>
          <a:bodyPr/>
          <a:lstStyle/>
          <a:p>
            <a:r>
              <a:rPr lang="nl-NL" dirty="0"/>
              <a:t>Dit vind ik belangrijk!</a:t>
            </a:r>
          </a:p>
        </p:txBody>
      </p:sp>
      <p:pic>
        <p:nvPicPr>
          <p:cNvPr id="6" name="Afbeelding 5">
            <a:extLst>
              <a:ext uri="{FF2B5EF4-FFF2-40B4-BE49-F238E27FC236}">
                <a16:creationId xmlns:a16="http://schemas.microsoft.com/office/drawing/2014/main" id="{9A6E5FC2-342F-4F86-867E-F115F5F9CD59}"/>
              </a:ext>
            </a:extLst>
          </p:cNvPr>
          <p:cNvPicPr>
            <a:picLocks noChangeAspect="1"/>
          </p:cNvPicPr>
          <p:nvPr/>
        </p:nvPicPr>
        <p:blipFill>
          <a:blip r:embed="rId3"/>
          <a:stretch>
            <a:fillRect/>
          </a:stretch>
        </p:blipFill>
        <p:spPr>
          <a:xfrm>
            <a:off x="9773815" y="383222"/>
            <a:ext cx="1944659" cy="1216980"/>
          </a:xfrm>
          <a:prstGeom prst="rect">
            <a:avLst/>
          </a:prstGeom>
        </p:spPr>
      </p:pic>
    </p:spTree>
    <p:extLst>
      <p:ext uri="{BB962C8B-B14F-4D97-AF65-F5344CB8AC3E}">
        <p14:creationId xmlns:p14="http://schemas.microsoft.com/office/powerpoint/2010/main" val="78428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31C5717-BF7C-4837-BCBA-8F24A1456899}"/>
              </a:ext>
            </a:extLst>
          </p:cNvPr>
          <p:cNvSpPr>
            <a:spLocks noGrp="1"/>
          </p:cNvSpPr>
          <p:nvPr>
            <p:ph type="title"/>
          </p:nvPr>
        </p:nvSpPr>
        <p:spPr/>
        <p:txBody>
          <a:bodyPr/>
          <a:lstStyle/>
          <a:p>
            <a:r>
              <a:rPr lang="nl-NL" dirty="0"/>
              <a:t>Wat is Samen Beslissen?</a:t>
            </a:r>
          </a:p>
        </p:txBody>
      </p:sp>
      <p:sp>
        <p:nvSpPr>
          <p:cNvPr id="4" name="Tijdelijke aanduiding voor dianummer 3">
            <a:extLst>
              <a:ext uri="{FF2B5EF4-FFF2-40B4-BE49-F238E27FC236}">
                <a16:creationId xmlns:a16="http://schemas.microsoft.com/office/drawing/2014/main" id="{7ABF210D-6FAE-4184-80B1-C579C84BCA42}"/>
              </a:ext>
            </a:extLst>
          </p:cNvPr>
          <p:cNvSpPr>
            <a:spLocks noGrp="1"/>
          </p:cNvSpPr>
          <p:nvPr>
            <p:ph type="sldNum" sz="quarter" idx="12"/>
          </p:nvPr>
        </p:nvSpPr>
        <p:spPr/>
        <p:txBody>
          <a:bodyPr/>
          <a:lstStyle/>
          <a:p>
            <a:fld id="{8F1BBE37-5799-4774-9025-BCB0297E8107}" type="slidenum">
              <a:rPr lang="nl-NL" smtClean="0"/>
              <a:pPr/>
              <a:t>2</a:t>
            </a:fld>
            <a:endParaRPr lang="nl-NL" dirty="0"/>
          </a:p>
        </p:txBody>
      </p:sp>
      <p:pic>
        <p:nvPicPr>
          <p:cNvPr id="5" name="Afbeelding 4">
            <a:extLst>
              <a:ext uri="{FF2B5EF4-FFF2-40B4-BE49-F238E27FC236}">
                <a16:creationId xmlns:a16="http://schemas.microsoft.com/office/drawing/2014/main" id="{EDE87F46-971A-4FA8-8669-CDBB7B7C6B12}"/>
              </a:ext>
            </a:extLst>
          </p:cNvPr>
          <p:cNvPicPr>
            <a:picLocks noChangeAspect="1"/>
          </p:cNvPicPr>
          <p:nvPr/>
        </p:nvPicPr>
        <p:blipFill>
          <a:blip r:embed="rId3"/>
          <a:stretch>
            <a:fillRect/>
          </a:stretch>
        </p:blipFill>
        <p:spPr>
          <a:xfrm>
            <a:off x="1237827" y="2269109"/>
            <a:ext cx="1222250" cy="1222250"/>
          </a:xfrm>
          <a:prstGeom prst="rect">
            <a:avLst/>
          </a:prstGeom>
        </p:spPr>
      </p:pic>
      <p:pic>
        <p:nvPicPr>
          <p:cNvPr id="11" name="Afbeelding 10">
            <a:extLst>
              <a:ext uri="{FF2B5EF4-FFF2-40B4-BE49-F238E27FC236}">
                <a16:creationId xmlns:a16="http://schemas.microsoft.com/office/drawing/2014/main" id="{F0D5F878-6C05-49C2-A9EC-4FB30AB2599A}"/>
              </a:ext>
            </a:extLst>
          </p:cNvPr>
          <p:cNvPicPr>
            <a:picLocks noChangeAspect="1"/>
          </p:cNvPicPr>
          <p:nvPr/>
        </p:nvPicPr>
        <p:blipFill>
          <a:blip r:embed="rId4"/>
          <a:stretch>
            <a:fillRect/>
          </a:stretch>
        </p:blipFill>
        <p:spPr>
          <a:xfrm>
            <a:off x="4120750" y="2133436"/>
            <a:ext cx="1403702" cy="1405652"/>
          </a:xfrm>
          <a:prstGeom prst="rect">
            <a:avLst/>
          </a:prstGeom>
        </p:spPr>
      </p:pic>
      <p:pic>
        <p:nvPicPr>
          <p:cNvPr id="13" name="Afbeelding 12">
            <a:extLst>
              <a:ext uri="{FF2B5EF4-FFF2-40B4-BE49-F238E27FC236}">
                <a16:creationId xmlns:a16="http://schemas.microsoft.com/office/drawing/2014/main" id="{2F4837AC-D448-4E0F-B882-EC4D3C51CD23}"/>
              </a:ext>
            </a:extLst>
          </p:cNvPr>
          <p:cNvPicPr>
            <a:picLocks noChangeAspect="1"/>
          </p:cNvPicPr>
          <p:nvPr/>
        </p:nvPicPr>
        <p:blipFill>
          <a:blip r:embed="rId5"/>
          <a:stretch>
            <a:fillRect/>
          </a:stretch>
        </p:blipFill>
        <p:spPr>
          <a:xfrm>
            <a:off x="10064154" y="2107256"/>
            <a:ext cx="717905" cy="1431832"/>
          </a:xfrm>
          <a:prstGeom prst="rect">
            <a:avLst/>
          </a:prstGeom>
        </p:spPr>
      </p:pic>
      <p:sp>
        <p:nvSpPr>
          <p:cNvPr id="2" name="Rechthoek: afgeronde hoeken 1">
            <a:extLst>
              <a:ext uri="{FF2B5EF4-FFF2-40B4-BE49-F238E27FC236}">
                <a16:creationId xmlns:a16="http://schemas.microsoft.com/office/drawing/2014/main" id="{604C43AF-54AF-4CA7-95D5-D9B78C8CC69A}"/>
              </a:ext>
            </a:extLst>
          </p:cNvPr>
          <p:cNvSpPr/>
          <p:nvPr/>
        </p:nvSpPr>
        <p:spPr>
          <a:xfrm>
            <a:off x="6400803" y="1645171"/>
            <a:ext cx="2964426" cy="4534403"/>
          </a:xfrm>
          <a:prstGeom prst="round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9A65781B-0607-4197-B19B-994664C1404A}"/>
              </a:ext>
            </a:extLst>
          </p:cNvPr>
          <p:cNvPicPr>
            <a:picLocks noChangeAspect="1"/>
          </p:cNvPicPr>
          <p:nvPr/>
        </p:nvPicPr>
        <p:blipFill>
          <a:blip r:embed="rId6"/>
          <a:stretch>
            <a:fillRect/>
          </a:stretch>
        </p:blipFill>
        <p:spPr>
          <a:xfrm>
            <a:off x="6852732" y="2023348"/>
            <a:ext cx="2054145" cy="1405652"/>
          </a:xfrm>
          <a:prstGeom prst="rect">
            <a:avLst/>
          </a:prstGeom>
        </p:spPr>
      </p:pic>
      <p:pic>
        <p:nvPicPr>
          <p:cNvPr id="12" name="Afbeelding 11">
            <a:extLst>
              <a:ext uri="{FF2B5EF4-FFF2-40B4-BE49-F238E27FC236}">
                <a16:creationId xmlns:a16="http://schemas.microsoft.com/office/drawing/2014/main" id="{E8862F5A-B5AA-47BF-9279-7B2C10DD3F31}"/>
              </a:ext>
            </a:extLst>
          </p:cNvPr>
          <p:cNvPicPr>
            <a:picLocks noChangeAspect="1"/>
          </p:cNvPicPr>
          <p:nvPr/>
        </p:nvPicPr>
        <p:blipFill>
          <a:blip r:embed="rId7"/>
          <a:stretch>
            <a:fillRect/>
          </a:stretch>
        </p:blipFill>
        <p:spPr>
          <a:xfrm>
            <a:off x="702570" y="2946483"/>
            <a:ext cx="11149165" cy="4731876"/>
          </a:xfrm>
          <a:prstGeom prst="rect">
            <a:avLst/>
          </a:prstGeom>
        </p:spPr>
      </p:pic>
    </p:spTree>
    <p:extLst>
      <p:ext uri="{BB962C8B-B14F-4D97-AF65-F5344CB8AC3E}">
        <p14:creationId xmlns:p14="http://schemas.microsoft.com/office/powerpoint/2010/main" val="1051998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63E0018-BF27-4C5F-88E8-7EF8DB58497F}"/>
              </a:ext>
            </a:extLst>
          </p:cNvPr>
          <p:cNvSpPr>
            <a:spLocks noGrp="1"/>
          </p:cNvSpPr>
          <p:nvPr>
            <p:ph type="title"/>
          </p:nvPr>
        </p:nvSpPr>
        <p:spPr>
          <a:xfrm>
            <a:off x="838200" y="458526"/>
            <a:ext cx="10306050" cy="1211158"/>
          </a:xfrm>
        </p:spPr>
        <p:txBody>
          <a:bodyPr/>
          <a:lstStyle/>
          <a:p>
            <a:r>
              <a:rPr lang="nl-NL" dirty="0"/>
              <a:t>Vraag 1: Wat is voor mij belangrijk in het leven?</a:t>
            </a:r>
          </a:p>
        </p:txBody>
      </p:sp>
      <p:sp>
        <p:nvSpPr>
          <p:cNvPr id="10" name="Tekstvak 9">
            <a:extLst>
              <a:ext uri="{FF2B5EF4-FFF2-40B4-BE49-F238E27FC236}">
                <a16:creationId xmlns:a16="http://schemas.microsoft.com/office/drawing/2014/main" id="{81A3AA78-B981-421F-96ED-46A310AC6D8C}"/>
              </a:ext>
            </a:extLst>
          </p:cNvPr>
          <p:cNvSpPr txBox="1"/>
          <p:nvPr/>
        </p:nvSpPr>
        <p:spPr>
          <a:xfrm>
            <a:off x="838200" y="1589631"/>
            <a:ext cx="9586912" cy="523220"/>
          </a:xfrm>
          <a:prstGeom prst="rect">
            <a:avLst/>
          </a:prstGeom>
          <a:noFill/>
        </p:spPr>
        <p:txBody>
          <a:bodyPr wrap="square" rtlCol="0">
            <a:spAutoFit/>
          </a:bodyPr>
          <a:lstStyle/>
          <a:p>
            <a:r>
              <a:rPr lang="nl-NL" sz="2800" i="1" dirty="0">
                <a:solidFill>
                  <a:schemeClr val="bg2"/>
                </a:solidFill>
              </a:rPr>
              <a:t>Kies maximaal 3 onderwerpen</a:t>
            </a:r>
          </a:p>
        </p:txBody>
      </p:sp>
      <p:pic>
        <p:nvPicPr>
          <p:cNvPr id="3" name="Afbeelding 2">
            <a:extLst>
              <a:ext uri="{FF2B5EF4-FFF2-40B4-BE49-F238E27FC236}">
                <a16:creationId xmlns:a16="http://schemas.microsoft.com/office/drawing/2014/main" id="{6898CFCD-E3CC-4CC2-A645-859DC32C8FCA}"/>
              </a:ext>
            </a:extLst>
          </p:cNvPr>
          <p:cNvPicPr>
            <a:picLocks noChangeAspect="1"/>
          </p:cNvPicPr>
          <p:nvPr/>
        </p:nvPicPr>
        <p:blipFill>
          <a:blip r:embed="rId3"/>
          <a:stretch>
            <a:fillRect/>
          </a:stretch>
        </p:blipFill>
        <p:spPr>
          <a:xfrm>
            <a:off x="838200" y="2428165"/>
            <a:ext cx="10829153" cy="3208458"/>
          </a:xfrm>
          <a:prstGeom prst="rect">
            <a:avLst/>
          </a:prstGeom>
        </p:spPr>
      </p:pic>
    </p:spTree>
    <p:extLst>
      <p:ext uri="{BB962C8B-B14F-4D97-AF65-F5344CB8AC3E}">
        <p14:creationId xmlns:p14="http://schemas.microsoft.com/office/powerpoint/2010/main" val="2882376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63E0018-BF27-4C5F-88E8-7EF8DB58497F}"/>
              </a:ext>
            </a:extLst>
          </p:cNvPr>
          <p:cNvSpPr>
            <a:spLocks noGrp="1"/>
          </p:cNvSpPr>
          <p:nvPr>
            <p:ph type="title"/>
          </p:nvPr>
        </p:nvSpPr>
        <p:spPr>
          <a:xfrm>
            <a:off x="838200" y="458526"/>
            <a:ext cx="10792024" cy="1211158"/>
          </a:xfrm>
        </p:spPr>
        <p:txBody>
          <a:bodyPr/>
          <a:lstStyle/>
          <a:p>
            <a:r>
              <a:rPr lang="nl-NL" dirty="0"/>
              <a:t>Vraag 2: Wat is NU voor mij belangrijk in het leven?</a:t>
            </a:r>
          </a:p>
        </p:txBody>
      </p:sp>
      <p:sp>
        <p:nvSpPr>
          <p:cNvPr id="5" name="Tekstvak 4">
            <a:extLst>
              <a:ext uri="{FF2B5EF4-FFF2-40B4-BE49-F238E27FC236}">
                <a16:creationId xmlns:a16="http://schemas.microsoft.com/office/drawing/2014/main" id="{63BB7E2B-1821-4B9D-9F8D-2EBD6AA10C46}"/>
              </a:ext>
            </a:extLst>
          </p:cNvPr>
          <p:cNvSpPr txBox="1"/>
          <p:nvPr/>
        </p:nvSpPr>
        <p:spPr>
          <a:xfrm>
            <a:off x="838200" y="1676711"/>
            <a:ext cx="9586912" cy="523220"/>
          </a:xfrm>
          <a:prstGeom prst="rect">
            <a:avLst/>
          </a:prstGeom>
          <a:noFill/>
        </p:spPr>
        <p:txBody>
          <a:bodyPr wrap="square" rtlCol="0">
            <a:spAutoFit/>
          </a:bodyPr>
          <a:lstStyle/>
          <a:p>
            <a:r>
              <a:rPr lang="nl-NL" sz="2800" i="1" dirty="0">
                <a:solidFill>
                  <a:schemeClr val="bg2"/>
                </a:solidFill>
              </a:rPr>
              <a:t>Kies 1 onderwerp uit de 3 van de vorige vraag</a:t>
            </a:r>
          </a:p>
        </p:txBody>
      </p:sp>
      <p:pic>
        <p:nvPicPr>
          <p:cNvPr id="7" name="Afbeelding 6">
            <a:extLst>
              <a:ext uri="{FF2B5EF4-FFF2-40B4-BE49-F238E27FC236}">
                <a16:creationId xmlns:a16="http://schemas.microsoft.com/office/drawing/2014/main" id="{75B02302-1E45-4351-890B-F5830DD3DFDA}"/>
              </a:ext>
            </a:extLst>
          </p:cNvPr>
          <p:cNvPicPr>
            <a:picLocks noChangeAspect="1"/>
          </p:cNvPicPr>
          <p:nvPr/>
        </p:nvPicPr>
        <p:blipFill>
          <a:blip r:embed="rId3"/>
          <a:stretch>
            <a:fillRect/>
          </a:stretch>
        </p:blipFill>
        <p:spPr>
          <a:xfrm>
            <a:off x="838200" y="2428165"/>
            <a:ext cx="10829153" cy="3208458"/>
          </a:xfrm>
          <a:prstGeom prst="rect">
            <a:avLst/>
          </a:prstGeom>
        </p:spPr>
      </p:pic>
    </p:spTree>
    <p:extLst>
      <p:ext uri="{BB962C8B-B14F-4D97-AF65-F5344CB8AC3E}">
        <p14:creationId xmlns:p14="http://schemas.microsoft.com/office/powerpoint/2010/main" val="2307180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63E0018-BF27-4C5F-88E8-7EF8DB58497F}"/>
              </a:ext>
            </a:extLst>
          </p:cNvPr>
          <p:cNvSpPr>
            <a:spLocks noGrp="1"/>
          </p:cNvSpPr>
          <p:nvPr>
            <p:ph type="title"/>
          </p:nvPr>
        </p:nvSpPr>
        <p:spPr>
          <a:xfrm>
            <a:off x="838200" y="458526"/>
            <a:ext cx="10306050" cy="1211158"/>
          </a:xfrm>
        </p:spPr>
        <p:txBody>
          <a:bodyPr/>
          <a:lstStyle/>
          <a:p>
            <a:r>
              <a:rPr lang="nl-NL" dirty="0"/>
              <a:t>Vraag 3: Wat wil ik kunnen doen?</a:t>
            </a:r>
          </a:p>
        </p:txBody>
      </p:sp>
      <p:sp>
        <p:nvSpPr>
          <p:cNvPr id="7" name="Tijdelijke aanduiding voor tekst 6">
            <a:extLst>
              <a:ext uri="{FF2B5EF4-FFF2-40B4-BE49-F238E27FC236}">
                <a16:creationId xmlns:a16="http://schemas.microsoft.com/office/drawing/2014/main" id="{DCD100B7-4394-4632-9ED2-6FDE03EC1F3B}"/>
              </a:ext>
            </a:extLst>
          </p:cNvPr>
          <p:cNvSpPr>
            <a:spLocks noGrp="1"/>
          </p:cNvSpPr>
          <p:nvPr>
            <p:ph type="body" sz="quarter" idx="13"/>
          </p:nvPr>
        </p:nvSpPr>
        <p:spPr>
          <a:xfrm>
            <a:off x="838200" y="1659315"/>
            <a:ext cx="8851490" cy="4465394"/>
          </a:xfrm>
        </p:spPr>
        <p:txBody>
          <a:bodyPr>
            <a:normAutofit/>
          </a:bodyPr>
          <a:lstStyle/>
          <a:p>
            <a:r>
              <a:rPr lang="nl-NL" sz="2800" dirty="0"/>
              <a:t>Bijvoorbeeld:</a:t>
            </a:r>
          </a:p>
          <a:p>
            <a:pPr marL="342900" indent="-342900">
              <a:buFont typeface="Arial" panose="020B0604020202020204" pitchFamily="34" charset="0"/>
              <a:buChar char="•"/>
            </a:pPr>
            <a:r>
              <a:rPr lang="nl-NL" sz="2800" dirty="0"/>
              <a:t>Wekelijkse activiteiten zoals biljarten, kaarten, sport, etc. </a:t>
            </a:r>
          </a:p>
          <a:p>
            <a:pPr marL="342900" indent="-342900">
              <a:buFont typeface="Arial" panose="020B0604020202020204" pitchFamily="34" charset="0"/>
              <a:buChar char="•"/>
            </a:pPr>
            <a:r>
              <a:rPr lang="nl-NL" sz="2800" dirty="0"/>
              <a:t>Dagelijkse activiteiten zoals wandelen met de hond, schoonmaken, kinderen naar school kunnen brengen, etc. </a:t>
            </a:r>
          </a:p>
          <a:p>
            <a:pPr marL="342900" indent="-342900">
              <a:buFont typeface="Courier New" panose="02070309020205020404" pitchFamily="49" charset="0"/>
              <a:buChar char="o"/>
            </a:pPr>
            <a:endParaRPr lang="nl-NL" sz="2800" dirty="0"/>
          </a:p>
        </p:txBody>
      </p:sp>
      <p:pic>
        <p:nvPicPr>
          <p:cNvPr id="3" name="Afbeelding 2">
            <a:extLst>
              <a:ext uri="{FF2B5EF4-FFF2-40B4-BE49-F238E27FC236}">
                <a16:creationId xmlns:a16="http://schemas.microsoft.com/office/drawing/2014/main" id="{F5970CB9-D10E-488E-9709-F24D0996F096}"/>
              </a:ext>
            </a:extLst>
          </p:cNvPr>
          <p:cNvPicPr>
            <a:picLocks noChangeAspect="1"/>
          </p:cNvPicPr>
          <p:nvPr/>
        </p:nvPicPr>
        <p:blipFill>
          <a:blip r:embed="rId3"/>
          <a:stretch>
            <a:fillRect/>
          </a:stretch>
        </p:blipFill>
        <p:spPr>
          <a:xfrm>
            <a:off x="5225143" y="3200401"/>
            <a:ext cx="6748551" cy="3796060"/>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431295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F63E0018-BF27-4C5F-88E8-7EF8DB58497F}"/>
              </a:ext>
            </a:extLst>
          </p:cNvPr>
          <p:cNvSpPr>
            <a:spLocks noGrp="1"/>
          </p:cNvSpPr>
          <p:nvPr>
            <p:ph type="title"/>
          </p:nvPr>
        </p:nvSpPr>
        <p:spPr>
          <a:xfrm>
            <a:off x="838199" y="458526"/>
            <a:ext cx="10634663" cy="1211158"/>
          </a:xfrm>
        </p:spPr>
        <p:txBody>
          <a:bodyPr/>
          <a:lstStyle/>
          <a:p>
            <a:r>
              <a:rPr lang="nl-NL" dirty="0"/>
              <a:t>Vraag 4: Wat heb ik nodig om dit te kunnen doen?</a:t>
            </a:r>
          </a:p>
        </p:txBody>
      </p:sp>
      <p:sp>
        <p:nvSpPr>
          <p:cNvPr id="5" name="Tekstvak 4">
            <a:extLst>
              <a:ext uri="{FF2B5EF4-FFF2-40B4-BE49-F238E27FC236}">
                <a16:creationId xmlns:a16="http://schemas.microsoft.com/office/drawing/2014/main" id="{02FEDE59-4897-4AA7-9CA4-A43931C9D034}"/>
              </a:ext>
            </a:extLst>
          </p:cNvPr>
          <p:cNvSpPr txBox="1"/>
          <p:nvPr/>
        </p:nvSpPr>
        <p:spPr>
          <a:xfrm>
            <a:off x="838200" y="1650589"/>
            <a:ext cx="9586912" cy="523220"/>
          </a:xfrm>
          <a:prstGeom prst="rect">
            <a:avLst/>
          </a:prstGeom>
          <a:noFill/>
        </p:spPr>
        <p:txBody>
          <a:bodyPr wrap="square" rtlCol="0">
            <a:spAutoFit/>
          </a:bodyPr>
          <a:lstStyle/>
          <a:p>
            <a:r>
              <a:rPr lang="nl-NL" sz="2800" i="1" dirty="0">
                <a:solidFill>
                  <a:schemeClr val="bg2"/>
                </a:solidFill>
              </a:rPr>
              <a:t>Kies maximaal 2 onderwerpen</a:t>
            </a:r>
          </a:p>
        </p:txBody>
      </p:sp>
      <p:pic>
        <p:nvPicPr>
          <p:cNvPr id="3" name="Afbeelding 2">
            <a:extLst>
              <a:ext uri="{FF2B5EF4-FFF2-40B4-BE49-F238E27FC236}">
                <a16:creationId xmlns:a16="http://schemas.microsoft.com/office/drawing/2014/main" id="{5894DF31-D407-4115-97C8-1EEECE0CC696}"/>
              </a:ext>
            </a:extLst>
          </p:cNvPr>
          <p:cNvPicPr>
            <a:picLocks noChangeAspect="1"/>
          </p:cNvPicPr>
          <p:nvPr/>
        </p:nvPicPr>
        <p:blipFill>
          <a:blip r:embed="rId3"/>
          <a:stretch>
            <a:fillRect/>
          </a:stretch>
        </p:blipFill>
        <p:spPr>
          <a:xfrm>
            <a:off x="838199" y="2473884"/>
            <a:ext cx="11064137" cy="3234584"/>
          </a:xfrm>
          <a:prstGeom prst="rect">
            <a:avLst/>
          </a:prstGeom>
        </p:spPr>
      </p:pic>
    </p:spTree>
    <p:extLst>
      <p:ext uri="{BB962C8B-B14F-4D97-AF65-F5344CB8AC3E}">
        <p14:creationId xmlns:p14="http://schemas.microsoft.com/office/powerpoint/2010/main" val="3957337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D0E7928A-D70D-4DD9-A23F-EF26043866BD}"/>
              </a:ext>
            </a:extLst>
          </p:cNvPr>
          <p:cNvSpPr>
            <a:spLocks noGrp="1"/>
          </p:cNvSpPr>
          <p:nvPr>
            <p:ph type="title"/>
          </p:nvPr>
        </p:nvSpPr>
        <p:spPr/>
        <p:txBody>
          <a:bodyPr/>
          <a:lstStyle/>
          <a:p>
            <a:r>
              <a:rPr lang="nl-NL" dirty="0"/>
              <a:t>Afsluiting</a:t>
            </a:r>
          </a:p>
        </p:txBody>
      </p:sp>
      <p:sp>
        <p:nvSpPr>
          <p:cNvPr id="6" name="Tijdelijke aanduiding voor tekst 5">
            <a:extLst>
              <a:ext uri="{FF2B5EF4-FFF2-40B4-BE49-F238E27FC236}">
                <a16:creationId xmlns:a16="http://schemas.microsoft.com/office/drawing/2014/main" id="{B93CA8BC-2593-44E9-A3B7-F8AFA788251B}"/>
              </a:ext>
            </a:extLst>
          </p:cNvPr>
          <p:cNvSpPr>
            <a:spLocks noGrp="1"/>
          </p:cNvSpPr>
          <p:nvPr>
            <p:ph type="body" sz="quarter" idx="13"/>
          </p:nvPr>
        </p:nvSpPr>
        <p:spPr>
          <a:xfrm>
            <a:off x="838200" y="1763822"/>
            <a:ext cx="6049297" cy="4465394"/>
          </a:xfrm>
        </p:spPr>
        <p:txBody>
          <a:bodyPr>
            <a:noAutofit/>
          </a:bodyPr>
          <a:lstStyle/>
          <a:p>
            <a:pPr marL="342900" indent="-342900">
              <a:buFont typeface="Arial" panose="020B0604020202020204" pitchFamily="34" charset="0"/>
              <a:buChar char="•"/>
            </a:pPr>
            <a:r>
              <a:rPr lang="nl-NL" sz="2800" dirty="0"/>
              <a:t>Hoe vonden jullie het om hier samen over te praten?</a:t>
            </a:r>
          </a:p>
          <a:p>
            <a:pPr marL="342900" indent="-342900">
              <a:buFont typeface="Arial" panose="020B0604020202020204" pitchFamily="34" charset="0"/>
              <a:buChar char="•"/>
            </a:pPr>
            <a:r>
              <a:rPr lang="nl-NL" sz="2800" dirty="0"/>
              <a:t>Ben je tot een nieuw besef gekomen?</a:t>
            </a:r>
          </a:p>
          <a:p>
            <a:pPr marL="342900" indent="-342900">
              <a:buFont typeface="Arial" panose="020B0604020202020204" pitchFamily="34" charset="0"/>
              <a:buChar char="•"/>
            </a:pPr>
            <a:r>
              <a:rPr lang="nl-NL" sz="2800" dirty="0"/>
              <a:t>Wat ga je hiermee doen?</a:t>
            </a:r>
          </a:p>
          <a:p>
            <a:pPr marL="793750" lvl="1" indent="-342900">
              <a:buFont typeface="Arial" panose="020B0604020202020204" pitchFamily="34" charset="0"/>
              <a:buChar char="•"/>
            </a:pPr>
            <a:r>
              <a:rPr lang="nl-NL" sz="2800" dirty="0"/>
              <a:t>Met wie ga je dit bespreken?</a:t>
            </a:r>
          </a:p>
          <a:p>
            <a:endParaRPr lang="nl-NL" sz="2800" dirty="0"/>
          </a:p>
          <a:p>
            <a:endParaRPr lang="nl-NL" sz="2800" dirty="0"/>
          </a:p>
          <a:p>
            <a:endParaRPr lang="nl-NL" sz="2800" dirty="0"/>
          </a:p>
          <a:p>
            <a:r>
              <a:rPr lang="nl-NL" sz="2800" u="sng" dirty="0">
                <a:solidFill>
                  <a:schemeClr val="bg2"/>
                </a:solidFill>
                <a:hlinkClick r:id="rId3">
                  <a:extLst>
                    <a:ext uri="{A12FA001-AC4F-418D-AE19-62706E023703}">
                      <ahyp:hlinkClr xmlns:ahyp="http://schemas.microsoft.com/office/drawing/2018/hyperlinkcolor" val="tx"/>
                    </a:ext>
                  </a:extLst>
                </a:hlinkClick>
              </a:rPr>
              <a:t>Website: </a:t>
            </a:r>
            <a:r>
              <a:rPr lang="nl-NL" sz="2800" dirty="0">
                <a:solidFill>
                  <a:schemeClr val="bg2"/>
                </a:solidFill>
                <a:hlinkClick r:id="rId3">
                  <a:extLst>
                    <a:ext uri="{A12FA001-AC4F-418D-AE19-62706E023703}">
                      <ahyp:hlinkClr xmlns:ahyp="http://schemas.microsoft.com/office/drawing/2018/hyperlinkcolor" val="tx"/>
                    </a:ext>
                  </a:extLst>
                </a:hlinkClick>
              </a:rPr>
              <a:t>Wat er toe doet</a:t>
            </a:r>
            <a:endParaRPr lang="nl-NL" sz="2800" dirty="0">
              <a:solidFill>
                <a:schemeClr val="bg2"/>
              </a:solidFill>
            </a:endParaRPr>
          </a:p>
        </p:txBody>
      </p:sp>
      <p:pic>
        <p:nvPicPr>
          <p:cNvPr id="3" name="Afbeelding 2">
            <a:extLst>
              <a:ext uri="{FF2B5EF4-FFF2-40B4-BE49-F238E27FC236}">
                <a16:creationId xmlns:a16="http://schemas.microsoft.com/office/drawing/2014/main" id="{4EB92624-83AA-4FD3-9C8B-B273D3EDD6A1}"/>
              </a:ext>
            </a:extLst>
          </p:cNvPr>
          <p:cNvPicPr>
            <a:picLocks noChangeAspect="1"/>
          </p:cNvPicPr>
          <p:nvPr/>
        </p:nvPicPr>
        <p:blipFill>
          <a:blip r:embed="rId4"/>
          <a:stretch>
            <a:fillRect/>
          </a:stretch>
        </p:blipFill>
        <p:spPr>
          <a:xfrm>
            <a:off x="6296027" y="1481071"/>
            <a:ext cx="5676814" cy="5270165"/>
          </a:xfrm>
          <a:prstGeom prst="rect">
            <a:avLst/>
          </a:prstGeom>
        </p:spPr>
      </p:pic>
    </p:spTree>
    <p:extLst>
      <p:ext uri="{BB962C8B-B14F-4D97-AF65-F5344CB8AC3E}">
        <p14:creationId xmlns:p14="http://schemas.microsoft.com/office/powerpoint/2010/main" val="337514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1081689-FE04-46A8-B83A-F7C2836A1794}"/>
              </a:ext>
            </a:extLst>
          </p:cNvPr>
          <p:cNvSpPr>
            <a:spLocks noGrp="1"/>
          </p:cNvSpPr>
          <p:nvPr>
            <p:ph type="ctrTitle"/>
          </p:nvPr>
        </p:nvSpPr>
        <p:spPr/>
        <p:txBody>
          <a:bodyPr/>
          <a:lstStyle/>
          <a:p>
            <a:r>
              <a:rPr lang="nl-NL" dirty="0"/>
              <a:t>Samen Beslissen</a:t>
            </a:r>
          </a:p>
        </p:txBody>
      </p:sp>
    </p:spTree>
    <p:extLst>
      <p:ext uri="{BB962C8B-B14F-4D97-AF65-F5344CB8AC3E}">
        <p14:creationId xmlns:p14="http://schemas.microsoft.com/office/powerpoint/2010/main" val="336453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men Beslissen">
  <a:themeElements>
    <a:clrScheme name="Samen Beslissen">
      <a:dk1>
        <a:sysClr val="windowText" lastClr="000000"/>
      </a:dk1>
      <a:lt1>
        <a:sysClr val="window" lastClr="FFFFFF"/>
      </a:lt1>
      <a:dk2>
        <a:srgbClr val="000000"/>
      </a:dk2>
      <a:lt2>
        <a:srgbClr val="FFFFFF"/>
      </a:lt2>
      <a:accent1>
        <a:srgbClr val="EF7273"/>
      </a:accent1>
      <a:accent2>
        <a:srgbClr val="807293"/>
      </a:accent2>
      <a:accent3>
        <a:srgbClr val="DC1945"/>
      </a:accent3>
      <a:accent4>
        <a:srgbClr val="00ACCC"/>
      </a:accent4>
      <a:accent5>
        <a:srgbClr val="A5A5A5"/>
      </a:accent5>
      <a:accent6>
        <a:srgbClr val="C9C9C9"/>
      </a:accent6>
      <a:hlink>
        <a:srgbClr val="000000"/>
      </a:hlink>
      <a:folHlink>
        <a:srgbClr val="000000"/>
      </a:folHlink>
    </a:clrScheme>
    <a:fontScheme name="Samen Beslissen">
      <a:majorFont>
        <a:latin typeface="Graphik Black"/>
        <a:ea typeface=""/>
        <a:cs typeface=""/>
      </a:majorFont>
      <a:minorFont>
        <a:latin typeface="Graphik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2972</TotalTime>
  <Words>1380</Words>
  <Application>Microsoft Office PowerPoint</Application>
  <PresentationFormat>Breedbeeld</PresentationFormat>
  <Paragraphs>79</Paragraphs>
  <Slides>8</Slides>
  <Notes>8</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Samen Beslissen</vt:lpstr>
      <vt:lpstr>Samen Beslissen</vt:lpstr>
      <vt:lpstr>Wat is Samen Beslissen?</vt:lpstr>
      <vt:lpstr>Vraag 1: Wat is voor mij belangrijk in het leven?</vt:lpstr>
      <vt:lpstr>Vraag 2: Wat is NU voor mij belangrijk in het leven?</vt:lpstr>
      <vt:lpstr>Vraag 3: Wat wil ik kunnen doen?</vt:lpstr>
      <vt:lpstr>Vraag 4: Wat heb ik nodig om dit te kunnen doen?</vt:lpstr>
      <vt:lpstr>Afsluiting</vt:lpstr>
      <vt:lpstr>Samen Beslissen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Liliane Meijnen</dc:creator>
  <cp:lastModifiedBy>Linda Steffers</cp:lastModifiedBy>
  <cp:revision>112</cp:revision>
  <dcterms:created xsi:type="dcterms:W3CDTF">2020-12-22T08:53:57Z</dcterms:created>
  <dcterms:modified xsi:type="dcterms:W3CDTF">2022-01-07T11:33:20Z</dcterms:modified>
</cp:coreProperties>
</file>