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586" r:id="rId2"/>
    <p:sldId id="560" r:id="rId3"/>
    <p:sldId id="561" r:id="rId4"/>
    <p:sldId id="562" r:id="rId5"/>
    <p:sldId id="566" r:id="rId6"/>
    <p:sldId id="567" r:id="rId7"/>
    <p:sldId id="563"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itleg" id="{BBF5B954-A5E2-49DC-AEE1-2231A4848EAF}">
          <p14:sldIdLst/>
        </p14:section>
        <p14:section name="Voorbeelden" id="{D02C5EE9-A83C-4863-B770-F84534A1EF2E}">
          <p14:sldIdLst>
            <p14:sldId id="586"/>
            <p14:sldId id="560"/>
            <p14:sldId id="561"/>
            <p14:sldId id="562"/>
            <p14:sldId id="566"/>
            <p14:sldId id="567"/>
            <p14:sldId id="563"/>
          </p14:sldIdLst>
        </p14:section>
        <p14:section name="Lege indelingen" id="{3B030DF3-49E8-46EE-AAEA-0D6DC22ED9C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07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munt, Maaike" initials="VM" lastIdx="10" clrIdx="0">
    <p:extLst>
      <p:ext uri="{19B8F6BF-5375-455C-9EA6-DF929625EA0E}">
        <p15:presenceInfo xmlns:p15="http://schemas.microsoft.com/office/powerpoint/2012/main" userId="S-1-5-21-2484976490-2234750983-3523790238-2837" providerId="AD"/>
      </p:ext>
    </p:extLst>
  </p:cmAuthor>
  <p:cmAuthor id="2" name="Cheyenne Leeraar" initials="CL" lastIdx="66" clrIdx="1">
    <p:extLst>
      <p:ext uri="{19B8F6BF-5375-455C-9EA6-DF929625EA0E}">
        <p15:presenceInfo xmlns:p15="http://schemas.microsoft.com/office/powerpoint/2012/main" userId="S::cleeraar@qconsultzorg.nl::e162c420-1aba-4827-8d89-da878ab828b1" providerId="AD"/>
      </p:ext>
    </p:extLst>
  </p:cmAuthor>
  <p:cmAuthor id="3" name="Marlou van Broekhoven" initials="MvB" lastIdx="14" clrIdx="2">
    <p:extLst>
      <p:ext uri="{19B8F6BF-5375-455C-9EA6-DF929625EA0E}">
        <p15:presenceInfo xmlns:p15="http://schemas.microsoft.com/office/powerpoint/2012/main" userId="S::mbroekhoven@qconsultzorg.nl::d5f37e5d-bf36-4ec6-bec9-26a582626071" providerId="AD"/>
      </p:ext>
    </p:extLst>
  </p:cmAuthor>
  <p:cmAuthor id="4" name="Josine van der Kraan | Patiëntenfederatie" initials="JvdK|P" lastIdx="22" clrIdx="3">
    <p:extLst>
      <p:ext uri="{19B8F6BF-5375-455C-9EA6-DF929625EA0E}">
        <p15:presenceInfo xmlns:p15="http://schemas.microsoft.com/office/powerpoint/2012/main" userId="S::j.vanderkraan@patientenfederatie.nl::e71f1abc-a1b6-406b-b0bf-f2b1a8946211" providerId="AD"/>
      </p:ext>
    </p:extLst>
  </p:cmAuthor>
  <p:cmAuthor id="5" name="Evelien Janssen | Patiëntenfederatie" initials="EJ|P" lastIdx="32" clrIdx="4">
    <p:extLst>
      <p:ext uri="{19B8F6BF-5375-455C-9EA6-DF929625EA0E}">
        <p15:presenceInfo xmlns:p15="http://schemas.microsoft.com/office/powerpoint/2012/main" userId="S::E.Janssen@patientenfederatie.nl::93668628-49d5-4f87-9900-9105db137d52" providerId="AD"/>
      </p:ext>
    </p:extLst>
  </p:cmAuthor>
  <p:cmAuthor id="6" name="Linda Steffers" initials="LS" lastIdx="8" clrIdx="5">
    <p:extLst>
      <p:ext uri="{19B8F6BF-5375-455C-9EA6-DF929625EA0E}">
        <p15:presenceInfo xmlns:p15="http://schemas.microsoft.com/office/powerpoint/2012/main" userId="S-1-5-21-2484976490-2234750983-3523790238-25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83" autoAdjust="0"/>
    <p:restoredTop sz="63387" autoAdjust="0"/>
  </p:normalViewPr>
  <p:slideViewPr>
    <p:cSldViewPr snapToGrid="0" showGuides="1">
      <p:cViewPr varScale="1">
        <p:scale>
          <a:sx n="83" d="100"/>
          <a:sy n="83" d="100"/>
        </p:scale>
        <p:origin x="1788" y="78"/>
      </p:cViewPr>
      <p:guideLst>
        <p:guide orient="horz" pos="2160"/>
        <p:guide pos="3840"/>
        <p:guide orient="horz" pos="107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D850F3-A4DA-45B7-B86A-63711FE91E96}" type="datetimeFigureOut">
              <a:rPr lang="nl-NL" smtClean="0"/>
              <a:t>07-01-2022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BF6BF-95D1-42A3-A4EF-B92B4D2E535E}" type="slidenum">
              <a:rPr lang="nl-NL" smtClean="0"/>
              <a:t>‹nr.›</a:t>
            </a:fld>
            <a:endParaRPr lang="nl-NL"/>
          </a:p>
        </p:txBody>
      </p:sp>
    </p:spTree>
    <p:extLst>
      <p:ext uri="{BB962C8B-B14F-4D97-AF65-F5344CB8AC3E}">
        <p14:creationId xmlns:p14="http://schemas.microsoft.com/office/powerpoint/2010/main" val="161080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b="1" i="0" dirty="0"/>
              <a:t>!Belangrijk!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b="1" i="0" dirty="0"/>
              <a:t>Controleer het beeld en geluid van de film(s) voordat je start.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600" b="0" i="0"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b="0" i="0" dirty="0"/>
              <a:t>Tekst voor de begeleider (let op gebruik enkelvoud/meervoud afhankelijk van of je een of meerdere films toont):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i="1" kern="1200" dirty="0">
                <a:solidFill>
                  <a:schemeClr val="tx1"/>
                </a:solidFill>
                <a:latin typeface="+mn-lt"/>
                <a:ea typeface="+mn-ea"/>
                <a:cs typeface="+mn-cs"/>
              </a:rPr>
              <a:t>"We gaan kijken naar films waarin patiënten ervaringen en tips delen voor Samen Beslissen met de zorgverlener. Zij vertellen bijvoorbeeld hoe ze aan informatie over hun ziekte en behandeling komen. Ook vertellen ze hoe ze samen met hun zorgverlener een beslissing kunnen maken over de behandeling. Na het kijken van de films gaan we samen praten over wat je herkenbaar vindt in de films, wat niet, en welke tip jou kan helpen."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600" b="0" i="1" dirty="0"/>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1</a:t>
            </a:fld>
            <a:endParaRPr lang="nl-NL"/>
          </a:p>
        </p:txBody>
      </p:sp>
    </p:spTree>
    <p:extLst>
      <p:ext uri="{BB962C8B-B14F-4D97-AF65-F5344CB8AC3E}">
        <p14:creationId xmlns:p14="http://schemas.microsoft.com/office/powerpoint/2010/main" val="2042514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Dit is een tussen dia. Toon de film(s).</a:t>
            </a:r>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2</a:t>
            </a:fld>
            <a:endParaRPr lang="nl-NL"/>
          </a:p>
        </p:txBody>
      </p:sp>
    </p:spTree>
    <p:extLst>
      <p:ext uri="{BB962C8B-B14F-4D97-AF65-F5344CB8AC3E}">
        <p14:creationId xmlns:p14="http://schemas.microsoft.com/office/powerpoint/2010/main" val="898954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Fysieke bijeenkomst</a:t>
            </a:r>
          </a:p>
          <a:p>
            <a:r>
              <a:rPr lang="nl-NL" b="0" dirty="0"/>
              <a:t>Verdeel de groep in groepjes van twee of drie mensen en laat ze samen in gesprek gaan over de vragen. </a:t>
            </a:r>
          </a:p>
          <a:p>
            <a:endParaRPr lang="nl-NL" b="0" dirty="0"/>
          </a:p>
          <a:p>
            <a:r>
              <a:rPr lang="nl-NL" b="1" dirty="0"/>
              <a:t>Digitale bijeenkomst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0" dirty="0"/>
              <a:t>Bespreek de vragen door middel van de popcorn-methode (zie beschrijving van de werkvorm voor uitleg). </a:t>
            </a:r>
          </a:p>
          <a:p>
            <a:endParaRPr lang="nl-NL" b="0" dirty="0"/>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3</a:t>
            </a:fld>
            <a:endParaRPr lang="nl-NL"/>
          </a:p>
        </p:txBody>
      </p:sp>
    </p:spTree>
    <p:extLst>
      <p:ext uri="{BB962C8B-B14F-4D97-AF65-F5344CB8AC3E}">
        <p14:creationId xmlns:p14="http://schemas.microsoft.com/office/powerpoint/2010/main" val="3438897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Fysieke bijeenkomst</a:t>
            </a:r>
          </a:p>
          <a:p>
            <a:r>
              <a:rPr lang="nl-NL" b="0" dirty="0"/>
              <a:t>Verdeel de groep in groepjes van twee of drie mensen en laat ze samen in gesprek gaan over de vragen. </a:t>
            </a:r>
          </a:p>
          <a:p>
            <a:endParaRPr lang="nl-NL" b="0" dirty="0"/>
          </a:p>
          <a:p>
            <a:r>
              <a:rPr lang="nl-NL" b="1" dirty="0"/>
              <a:t>Digitale bijeenkomst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0" dirty="0"/>
              <a:t>Bespreek de vragen door middel van de popcorn-methode (zie beschrijving van de werkvorm voor uitleg). </a:t>
            </a:r>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4</a:t>
            </a:fld>
            <a:endParaRPr lang="nl-NL"/>
          </a:p>
        </p:txBody>
      </p:sp>
    </p:spTree>
    <p:extLst>
      <p:ext uri="{BB962C8B-B14F-4D97-AF65-F5344CB8AC3E}">
        <p14:creationId xmlns:p14="http://schemas.microsoft.com/office/powerpoint/2010/main" val="3982915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dirty="0"/>
              <a:t>Waarschijnlijk lukt het niet om alle films te tonen in de bijeenkomst, daarom staan op deze en de volgende dia alle tips van de zes patiënten uit de films bij elkaar. Bespreek de tips indien er genoeg tijd over is in de bijeenkomst. Je kan alle tips laten zien, of een selectie maken van de tips die het meest geschikt zijn voor jouw doelgroep (en de anderen verwijderen). </a:t>
            </a:r>
          </a:p>
          <a:p>
            <a:endParaRPr lang="nl-NL" b="0" dirty="0"/>
          </a:p>
          <a:p>
            <a:r>
              <a:rPr lang="nl-NL" b="0" dirty="0"/>
              <a:t>Klik door in de presentatie, zodat de tips </a:t>
            </a:r>
            <a:r>
              <a:rPr lang="nl-NL" sz="1200" kern="1200" dirty="0">
                <a:solidFill>
                  <a:schemeClr val="tx1"/>
                </a:solidFill>
                <a:latin typeface="+mn-lt"/>
                <a:ea typeface="+mn-ea"/>
                <a:cs typeface="+mn-cs"/>
              </a:rPr>
              <a:t>één voor één </a:t>
            </a:r>
            <a:r>
              <a:rPr lang="nl-NL" b="0" dirty="0"/>
              <a:t>in beeld komen. Lees een tip voor wanneer deze in beeld komt. </a:t>
            </a:r>
          </a:p>
          <a:p>
            <a:endParaRPr lang="nl-NL" dirty="0"/>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5</a:t>
            </a:fld>
            <a:endParaRPr lang="nl-NL"/>
          </a:p>
        </p:txBody>
      </p:sp>
    </p:spTree>
    <p:extLst>
      <p:ext uri="{BB962C8B-B14F-4D97-AF65-F5344CB8AC3E}">
        <p14:creationId xmlns:p14="http://schemas.microsoft.com/office/powerpoint/2010/main" val="2528378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0" dirty="0"/>
              <a:t>Klik door in de presentatie, zodat de tips </a:t>
            </a:r>
            <a:r>
              <a:rPr lang="nl-NL" sz="1200" kern="1200" dirty="0">
                <a:solidFill>
                  <a:schemeClr val="tx1"/>
                </a:solidFill>
                <a:latin typeface="+mn-lt"/>
                <a:ea typeface="+mn-ea"/>
                <a:cs typeface="+mn-cs"/>
              </a:rPr>
              <a:t>één voor één</a:t>
            </a:r>
            <a:r>
              <a:rPr lang="nl-NL" b="0" dirty="0"/>
              <a:t> in beeld komen. Lees een tip voor wanneer deze in beeld komt. </a:t>
            </a:r>
          </a:p>
          <a:p>
            <a:endParaRPr lang="nl-NL" dirty="0"/>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6</a:t>
            </a:fld>
            <a:endParaRPr lang="nl-NL"/>
          </a:p>
        </p:txBody>
      </p:sp>
    </p:spTree>
    <p:extLst>
      <p:ext uri="{BB962C8B-B14F-4D97-AF65-F5344CB8AC3E}">
        <p14:creationId xmlns:p14="http://schemas.microsoft.com/office/powerpoint/2010/main" val="1400079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Afsluiting</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0" dirty="0"/>
              <a:t>Bespreek aan de hand van de popcorn-methode (zie beschrijving werkvorm product 3 voor uitleg) de volgende vragen:</a:t>
            </a:r>
          </a:p>
          <a:p>
            <a:r>
              <a:rPr lang="nl-NL" sz="1200" kern="1200" dirty="0">
                <a:solidFill>
                  <a:schemeClr val="tx1"/>
                </a:solidFill>
                <a:latin typeface="+mn-lt"/>
                <a:ea typeface="+mn-ea"/>
                <a:cs typeface="+mn-cs"/>
              </a:rPr>
              <a:t>- Hoe vonden jullie het om dit samen te bespreken?</a:t>
            </a:r>
          </a:p>
          <a:p>
            <a:r>
              <a:rPr lang="nl-NL" sz="1200" kern="1200" dirty="0">
                <a:solidFill>
                  <a:schemeClr val="tx1"/>
                </a:solidFill>
                <a:latin typeface="+mn-lt"/>
                <a:ea typeface="+mn-ea"/>
                <a:cs typeface="+mn-cs"/>
              </a:rPr>
              <a:t>- Heb je nog een tip voor de hele groep?</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b="0" dirty="0"/>
          </a:p>
          <a:p>
            <a:endParaRPr lang="nl-NL" b="1" dirty="0"/>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7</a:t>
            </a:fld>
            <a:endParaRPr lang="nl-NL"/>
          </a:p>
        </p:txBody>
      </p:sp>
    </p:spTree>
    <p:extLst>
      <p:ext uri="{BB962C8B-B14F-4D97-AF65-F5344CB8AC3E}">
        <p14:creationId xmlns:p14="http://schemas.microsoft.com/office/powerpoint/2010/main" val="2235891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hyperlink" Target="http://www.begineengoedgesprek.nl/"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4DDC1BF7-84C0-48D2-BBD9-DAE4B7445624}"/>
              </a:ext>
            </a:extLst>
          </p:cNvPr>
          <p:cNvSpPr/>
          <p:nvPr userDrawn="1"/>
        </p:nvSpPr>
        <p:spPr>
          <a:xfrm>
            <a:off x="609600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a:extLst>
              <a:ext uri="{FF2B5EF4-FFF2-40B4-BE49-F238E27FC236}">
                <a16:creationId xmlns:a16="http://schemas.microsoft.com/office/drawing/2014/main" id="{22159D6A-937C-4723-8A2D-431ABBEB6C4D}"/>
              </a:ext>
            </a:extLst>
          </p:cNvPr>
          <p:cNvSpPr>
            <a:spLocks noGrp="1"/>
          </p:cNvSpPr>
          <p:nvPr>
            <p:ph type="ctrTitle" hasCustomPrompt="1"/>
          </p:nvPr>
        </p:nvSpPr>
        <p:spPr>
          <a:xfrm>
            <a:off x="1524000" y="1122363"/>
            <a:ext cx="9144000" cy="2387600"/>
          </a:xfrm>
        </p:spPr>
        <p:txBody>
          <a:bodyPr anchor="b">
            <a:normAutofit/>
          </a:bodyPr>
          <a:lstStyle>
            <a:lvl1pPr algn="ctr">
              <a:defRPr sz="8000">
                <a:solidFill>
                  <a:schemeClr val="bg1"/>
                </a:solidFill>
              </a:defRPr>
            </a:lvl1pPr>
          </a:lstStyle>
          <a:p>
            <a:r>
              <a:rPr lang="nl-NL"/>
              <a:t>Grote Titel</a:t>
            </a:r>
            <a:endParaRPr lang="nl-NL" dirty="0"/>
          </a:p>
        </p:txBody>
      </p:sp>
      <p:sp>
        <p:nvSpPr>
          <p:cNvPr id="3" name="Ondertitel 2">
            <a:extLst>
              <a:ext uri="{FF2B5EF4-FFF2-40B4-BE49-F238E27FC236}">
                <a16:creationId xmlns:a16="http://schemas.microsoft.com/office/drawing/2014/main" id="{4E807626-A1A5-45A2-824E-487E41E3EFEC}"/>
              </a:ext>
            </a:extLst>
          </p:cNvPr>
          <p:cNvSpPr>
            <a:spLocks noGrp="1"/>
          </p:cNvSpPr>
          <p:nvPr>
            <p:ph type="subTitle" idx="1" hasCustomPrompt="1"/>
          </p:nvPr>
        </p:nvSpPr>
        <p:spPr>
          <a:xfrm>
            <a:off x="1524000" y="3673230"/>
            <a:ext cx="9144000" cy="1584569"/>
          </a:xfrm>
        </p:spPr>
        <p:txBody>
          <a:bodyPr>
            <a:norm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Ondertitel</a:t>
            </a:r>
            <a:endParaRPr lang="nl-NL" dirty="0"/>
          </a:p>
        </p:txBody>
      </p:sp>
      <p:sp>
        <p:nvSpPr>
          <p:cNvPr id="10" name="Rechthoek 9">
            <a:extLst>
              <a:ext uri="{FF2B5EF4-FFF2-40B4-BE49-F238E27FC236}">
                <a16:creationId xmlns:a16="http://schemas.microsoft.com/office/drawing/2014/main" id="{B526240A-ABCC-478B-8D36-ED9DCD6C91EE}"/>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F6355EC2-9A50-46F6-9FE3-CDC1401EFBBF}"/>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1005522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9EEA25-E7AB-413B-B9A2-6CB0AE3BEFB4}"/>
              </a:ext>
            </a:extLst>
          </p:cNvPr>
          <p:cNvSpPr>
            <a:spLocks noGrp="1"/>
          </p:cNvSpPr>
          <p:nvPr>
            <p:ph type="title" hasCustomPrompt="1"/>
          </p:nvPr>
        </p:nvSpPr>
        <p:spPr/>
        <p:txBody>
          <a:bodyPr/>
          <a:lstStyle/>
          <a:p>
            <a:r>
              <a:rPr lang="nl-NL" dirty="0"/>
              <a:t>Titel</a:t>
            </a:r>
          </a:p>
        </p:txBody>
      </p:sp>
      <p:sp>
        <p:nvSpPr>
          <p:cNvPr id="3" name="Tijdelijke aanduiding voor datum 2">
            <a:extLst>
              <a:ext uri="{FF2B5EF4-FFF2-40B4-BE49-F238E27FC236}">
                <a16:creationId xmlns:a16="http://schemas.microsoft.com/office/drawing/2014/main" id="{0BD66711-C1D8-4C2C-8716-1A28A6A3F9D4}"/>
              </a:ext>
            </a:extLst>
          </p:cNvPr>
          <p:cNvSpPr>
            <a:spLocks noGrp="1"/>
          </p:cNvSpPr>
          <p:nvPr>
            <p:ph type="dt" sz="half" idx="10"/>
          </p:nvPr>
        </p:nvSpPr>
        <p:spPr/>
        <p:txBody>
          <a:bodyPr/>
          <a:lstStyle>
            <a:lvl1pPr>
              <a:defRPr>
                <a:solidFill>
                  <a:schemeClr val="tx1"/>
                </a:solidFill>
              </a:defRPr>
            </a:lvl1pPr>
          </a:lstStyle>
          <a:p>
            <a:fld id="{A831619C-8478-4336-979D-83A6FC6920FC}" type="datetimeFigureOut">
              <a:rPr lang="nl-NL" smtClean="0"/>
              <a:pPr/>
              <a:t>07-01-2022</a:t>
            </a:fld>
            <a:endParaRPr lang="nl-NL" dirty="0"/>
          </a:p>
        </p:txBody>
      </p:sp>
      <p:sp>
        <p:nvSpPr>
          <p:cNvPr id="4" name="Tijdelijke aanduiding voor voettekst 3">
            <a:extLst>
              <a:ext uri="{FF2B5EF4-FFF2-40B4-BE49-F238E27FC236}">
                <a16:creationId xmlns:a16="http://schemas.microsoft.com/office/drawing/2014/main" id="{BF812037-BFEB-42CC-8BCB-AF25334791B8}"/>
              </a:ext>
            </a:extLst>
          </p:cNvPr>
          <p:cNvSpPr>
            <a:spLocks noGrp="1"/>
          </p:cNvSpPr>
          <p:nvPr>
            <p:ph type="ftr" sz="quarter" idx="11"/>
          </p:nvPr>
        </p:nvSpPr>
        <p:spPr/>
        <p:txBody>
          <a:bodyPr/>
          <a:lstStyle>
            <a:lvl1pPr>
              <a:defRPr>
                <a:solidFill>
                  <a:schemeClr val="tx1"/>
                </a:solidFill>
              </a:defRPr>
            </a:lvl1pPr>
          </a:lstStyle>
          <a:p>
            <a:endParaRPr lang="nl-NL" dirty="0"/>
          </a:p>
        </p:txBody>
      </p:sp>
      <p:sp>
        <p:nvSpPr>
          <p:cNvPr id="5" name="Tijdelijke aanduiding voor dianummer 4">
            <a:extLst>
              <a:ext uri="{FF2B5EF4-FFF2-40B4-BE49-F238E27FC236}">
                <a16:creationId xmlns:a16="http://schemas.microsoft.com/office/drawing/2014/main" id="{E7781989-2BD4-4EF0-8F9A-81890C7BF98E}"/>
              </a:ext>
            </a:extLst>
          </p:cNvPr>
          <p:cNvSpPr>
            <a:spLocks noGrp="1"/>
          </p:cNvSpPr>
          <p:nvPr>
            <p:ph type="sldNum" sz="quarter" idx="12"/>
          </p:nvPr>
        </p:nvSpPr>
        <p:spPr/>
        <p:txBody>
          <a:bodyPr/>
          <a:lstStyle>
            <a:lvl1pPr>
              <a:defRPr>
                <a:solidFill>
                  <a:schemeClr val="tx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1181708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atement - 1">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p>
            <a:fld id="{A831619C-8478-4336-979D-83A6FC6920FC}" type="datetimeFigureOut">
              <a:rPr lang="nl-NL" smtClean="0"/>
              <a:t>07-01-2022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p>
            <a:fld id="{3FA2E925-7066-44B1-BCC7-5C81739BE584}" type="slidenum">
              <a:rPr lang="nl-NL" smtClean="0"/>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hasCustomPrompt="1"/>
          </p:nvPr>
        </p:nvSpPr>
        <p:spPr/>
        <p:txBody>
          <a:bodyPr/>
          <a:lstStyle>
            <a:lvl1pPr marL="0" indent="0">
              <a:buFont typeface="Arial" panose="020B0604020202020204" pitchFamily="34" charset="0"/>
              <a:buNone/>
              <a:defRPr/>
            </a:lvl1pPr>
            <a:lvl2pPr>
              <a:buNone/>
              <a:defRPr/>
            </a:lvl2pPr>
            <a:lvl3pPr>
              <a:buNone/>
              <a:defRPr/>
            </a:lvl3pPr>
            <a:lvl4pPr>
              <a:buNone/>
              <a:defRPr/>
            </a:lvl4pPr>
            <a:lvl5pPr>
              <a:buNone/>
              <a:defRPr/>
            </a:lvl5pPr>
          </a:lstStyle>
          <a:p>
            <a:pPr lvl="0"/>
            <a:r>
              <a:rPr lang="nl-NL" dirty="0"/>
              <a:t>Statement tekst</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3" name="Tekstvak 2">
            <a:extLst>
              <a:ext uri="{FF2B5EF4-FFF2-40B4-BE49-F238E27FC236}">
                <a16:creationId xmlns:a16="http://schemas.microsoft.com/office/drawing/2014/main" id="{3950B4F9-0B80-45CC-97B3-4AD1E7B59ED9}"/>
              </a:ext>
            </a:extLst>
          </p:cNvPr>
          <p:cNvSpPr txBox="1"/>
          <p:nvPr userDrawn="1"/>
        </p:nvSpPr>
        <p:spPr>
          <a:xfrm>
            <a:off x="838200" y="745951"/>
            <a:ext cx="10515600" cy="707886"/>
          </a:xfrm>
          <a:prstGeom prst="rect">
            <a:avLst/>
          </a:prstGeom>
          <a:noFill/>
        </p:spPr>
        <p:txBody>
          <a:bodyPr wrap="none" lIns="0" tIns="0" rIns="0" bIns="0" rtlCol="0">
            <a:noAutofit/>
          </a:bodyPr>
          <a:lstStyle/>
          <a:p>
            <a:r>
              <a:rPr lang="nl-NL" sz="4000" u="heavy" kern="1200" baseline="0" dirty="0">
                <a:solidFill>
                  <a:schemeClr val="tx1"/>
                </a:solidFill>
                <a:latin typeface="+mj-lt"/>
                <a:ea typeface="+mj-ea"/>
                <a:cs typeface="+mj-cs"/>
              </a:rPr>
              <a:t>Statement                                                                                    </a:t>
            </a:r>
          </a:p>
        </p:txBody>
      </p:sp>
    </p:spTree>
    <p:extLst>
      <p:ext uri="{BB962C8B-B14F-4D97-AF65-F5344CB8AC3E}">
        <p14:creationId xmlns:p14="http://schemas.microsoft.com/office/powerpoint/2010/main" val="3310098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atement - 2">
    <p:bg>
      <p:bgPr>
        <a:solidFill>
          <a:schemeClr val="accent1"/>
        </a:solidFill>
        <a:effectLst/>
      </p:bgPr>
    </p:bg>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07-01-2022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hasCustomPrompt="1"/>
          </p:nvPr>
        </p:nvSpPr>
        <p:spPr/>
        <p:txBody>
          <a:bodyPr/>
          <a:lstStyle>
            <a:lvl1pPr marL="0" indent="0">
              <a:buFont typeface="Arial" panose="020B0604020202020204" pitchFamily="34" charset="0"/>
              <a:buNone/>
              <a:defRPr>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nl-NL" dirty="0"/>
              <a:t>Statement tekst</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3" name="Tekstvak 2">
            <a:extLst>
              <a:ext uri="{FF2B5EF4-FFF2-40B4-BE49-F238E27FC236}">
                <a16:creationId xmlns:a16="http://schemas.microsoft.com/office/drawing/2014/main" id="{3950B4F9-0B80-45CC-97B3-4AD1E7B59ED9}"/>
              </a:ext>
            </a:extLst>
          </p:cNvPr>
          <p:cNvSpPr txBox="1"/>
          <p:nvPr userDrawn="1"/>
        </p:nvSpPr>
        <p:spPr>
          <a:xfrm>
            <a:off x="838200" y="745951"/>
            <a:ext cx="10515600" cy="707886"/>
          </a:xfrm>
          <a:prstGeom prst="rect">
            <a:avLst/>
          </a:prstGeom>
          <a:noFill/>
        </p:spPr>
        <p:txBody>
          <a:bodyPr wrap="none" lIns="0" tIns="0" rIns="0" bIns="0" rtlCol="0">
            <a:noAutofit/>
          </a:bodyPr>
          <a:lstStyle/>
          <a:p>
            <a:r>
              <a:rPr lang="nl-NL" sz="4000" u="heavy" kern="1200" baseline="0" dirty="0">
                <a:solidFill>
                  <a:schemeClr val="bg1"/>
                </a:solidFill>
                <a:latin typeface="+mj-lt"/>
                <a:ea typeface="+mj-ea"/>
                <a:cs typeface="+mj-cs"/>
              </a:rPr>
              <a:t>Statement                                                                                    </a:t>
            </a:r>
          </a:p>
        </p:txBody>
      </p:sp>
      <p:sp>
        <p:nvSpPr>
          <p:cNvPr id="7" name="Rechthoek 6">
            <a:extLst>
              <a:ext uri="{FF2B5EF4-FFF2-40B4-BE49-F238E27FC236}">
                <a16:creationId xmlns:a16="http://schemas.microsoft.com/office/drawing/2014/main" id="{CFC081DE-1BFF-4FF9-9606-793B4680D603}"/>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a:extLst>
              <a:ext uri="{FF2B5EF4-FFF2-40B4-BE49-F238E27FC236}">
                <a16:creationId xmlns:a16="http://schemas.microsoft.com/office/drawing/2014/main" id="{A53D7EA4-BF9F-4D79-B9B1-3C7896F154D7}"/>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408537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tatement - 3">
    <p:bg>
      <p:bgPr>
        <a:solidFill>
          <a:schemeClr val="accent2"/>
        </a:solidFill>
        <a:effectLst/>
      </p:bgPr>
    </p:bg>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07-01-2022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hasCustomPrompt="1"/>
          </p:nvPr>
        </p:nvSpPr>
        <p:spPr/>
        <p:txBody>
          <a:bodyPr/>
          <a:lstStyle>
            <a:lvl1pPr marL="0" indent="0">
              <a:buFont typeface="Arial" panose="020B0604020202020204" pitchFamily="34" charset="0"/>
              <a:buNone/>
              <a:defRPr>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nl-NL" dirty="0"/>
              <a:t>Statement tekst</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3" name="Tekstvak 2">
            <a:extLst>
              <a:ext uri="{FF2B5EF4-FFF2-40B4-BE49-F238E27FC236}">
                <a16:creationId xmlns:a16="http://schemas.microsoft.com/office/drawing/2014/main" id="{3950B4F9-0B80-45CC-97B3-4AD1E7B59ED9}"/>
              </a:ext>
            </a:extLst>
          </p:cNvPr>
          <p:cNvSpPr txBox="1"/>
          <p:nvPr userDrawn="1"/>
        </p:nvSpPr>
        <p:spPr>
          <a:xfrm>
            <a:off x="838200" y="745951"/>
            <a:ext cx="10515600" cy="707886"/>
          </a:xfrm>
          <a:prstGeom prst="rect">
            <a:avLst/>
          </a:prstGeom>
          <a:noFill/>
        </p:spPr>
        <p:txBody>
          <a:bodyPr wrap="none" lIns="0" tIns="0" rIns="0" bIns="0" rtlCol="0">
            <a:noAutofit/>
          </a:bodyPr>
          <a:lstStyle/>
          <a:p>
            <a:r>
              <a:rPr lang="nl-NL" sz="4000" u="heavy" kern="1200" baseline="0" dirty="0">
                <a:solidFill>
                  <a:schemeClr val="bg1"/>
                </a:solidFill>
                <a:latin typeface="+mj-lt"/>
                <a:ea typeface="+mj-ea"/>
                <a:cs typeface="+mj-cs"/>
              </a:rPr>
              <a:t>Statement                                                                                    </a:t>
            </a:r>
          </a:p>
        </p:txBody>
      </p:sp>
      <p:sp>
        <p:nvSpPr>
          <p:cNvPr id="7" name="Rechthoek 6">
            <a:extLst>
              <a:ext uri="{FF2B5EF4-FFF2-40B4-BE49-F238E27FC236}">
                <a16:creationId xmlns:a16="http://schemas.microsoft.com/office/drawing/2014/main" id="{CFC081DE-1BFF-4FF9-9606-793B4680D603}"/>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a:extLst>
              <a:ext uri="{FF2B5EF4-FFF2-40B4-BE49-F238E27FC236}">
                <a16:creationId xmlns:a16="http://schemas.microsoft.com/office/drawing/2014/main" id="{A53D7EA4-BF9F-4D79-B9B1-3C7896F154D7}"/>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07873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en afbeelding groot -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76BF8-802F-4E70-AC9C-4ED7C0B669DA}"/>
              </a:ext>
            </a:extLst>
          </p:cNvPr>
          <p:cNvSpPr>
            <a:spLocks noGrp="1"/>
          </p:cNvSpPr>
          <p:nvPr>
            <p:ph type="title" hasCustomPrompt="1"/>
          </p:nvPr>
        </p:nvSpPr>
        <p:spPr>
          <a:xfrm>
            <a:off x="838200" y="487101"/>
            <a:ext cx="10515600" cy="365125"/>
          </a:xfrm>
        </p:spPr>
        <p:txBody>
          <a:bodyPr wrap="none">
            <a:normAutofit/>
          </a:bodyPr>
          <a:lstStyle>
            <a:lvl1pPr>
              <a:defRPr sz="2000" u="none"/>
            </a:lvl1pPr>
          </a:lstStyle>
          <a:p>
            <a:r>
              <a:rPr lang="nl-NL" dirty="0"/>
              <a:t>Titel</a:t>
            </a:r>
          </a:p>
        </p:txBody>
      </p:sp>
      <p:sp>
        <p:nvSpPr>
          <p:cNvPr id="3" name="Tijdelijke aanduiding voor datum 2">
            <a:extLst>
              <a:ext uri="{FF2B5EF4-FFF2-40B4-BE49-F238E27FC236}">
                <a16:creationId xmlns:a16="http://schemas.microsoft.com/office/drawing/2014/main" id="{35A6ED79-7A1D-4494-9FD8-8CE4BCA689D6}"/>
              </a:ext>
            </a:extLst>
          </p:cNvPr>
          <p:cNvSpPr>
            <a:spLocks noGrp="1"/>
          </p:cNvSpPr>
          <p:nvPr>
            <p:ph type="dt" sz="half" idx="10"/>
          </p:nvPr>
        </p:nvSpPr>
        <p:spPr/>
        <p:txBody>
          <a:bodyPr/>
          <a:lstStyle/>
          <a:p>
            <a:fld id="{A831619C-8478-4336-979D-83A6FC6920FC}" type="datetimeFigureOut">
              <a:rPr lang="nl-NL" smtClean="0"/>
              <a:pPr/>
              <a:t>07-01-2022</a:t>
            </a:fld>
            <a:endParaRPr lang="nl-NL" dirty="0"/>
          </a:p>
        </p:txBody>
      </p:sp>
      <p:sp>
        <p:nvSpPr>
          <p:cNvPr id="4" name="Tijdelijke aanduiding voor voettekst 3">
            <a:extLst>
              <a:ext uri="{FF2B5EF4-FFF2-40B4-BE49-F238E27FC236}">
                <a16:creationId xmlns:a16="http://schemas.microsoft.com/office/drawing/2014/main" id="{AC63EBDB-4CD2-4C1A-A24F-52FE3A6A98A2}"/>
              </a:ext>
            </a:extLst>
          </p:cNvPr>
          <p:cNvSpPr>
            <a:spLocks noGrp="1"/>
          </p:cNvSpPr>
          <p:nvPr>
            <p:ph type="ftr" sz="quarter" idx="11"/>
          </p:nvPr>
        </p:nvSpPr>
        <p:spPr/>
        <p:txBody>
          <a:bodyPr/>
          <a:lstStyle/>
          <a:p>
            <a:endParaRPr lang="nl-NL" dirty="0">
              <a:solidFill>
                <a:schemeClr val="tx1"/>
              </a:solidFill>
            </a:endParaRPr>
          </a:p>
        </p:txBody>
      </p:sp>
      <p:sp>
        <p:nvSpPr>
          <p:cNvPr id="5" name="Tijdelijke aanduiding voor dianummer 4">
            <a:extLst>
              <a:ext uri="{FF2B5EF4-FFF2-40B4-BE49-F238E27FC236}">
                <a16:creationId xmlns:a16="http://schemas.microsoft.com/office/drawing/2014/main" id="{1D686FDB-38BF-4085-95BA-74611871A287}"/>
              </a:ext>
            </a:extLst>
          </p:cNvPr>
          <p:cNvSpPr>
            <a:spLocks noGrp="1"/>
          </p:cNvSpPr>
          <p:nvPr>
            <p:ph type="sldNum" sz="quarter" idx="12"/>
          </p:nvPr>
        </p:nvSpPr>
        <p:spPr/>
        <p:txBody>
          <a:bodyPr/>
          <a:lstStyle/>
          <a:p>
            <a:fld id="{3FA2E925-7066-44B1-BCC7-5C81739BE584}" type="slidenum">
              <a:rPr lang="nl-NL" smtClean="0"/>
              <a:pPr/>
              <a:t>‹nr.›</a:t>
            </a:fld>
            <a:endParaRPr lang="nl-NL" dirty="0"/>
          </a:p>
        </p:txBody>
      </p:sp>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838200" y="876300"/>
            <a:ext cx="10515599" cy="52578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Tree>
    <p:extLst>
      <p:ext uri="{BB962C8B-B14F-4D97-AF65-F5344CB8AC3E}">
        <p14:creationId xmlns:p14="http://schemas.microsoft.com/office/powerpoint/2010/main" val="2675648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en afbeelding groot - 2">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76BF8-802F-4E70-AC9C-4ED7C0B669DA}"/>
              </a:ext>
            </a:extLst>
          </p:cNvPr>
          <p:cNvSpPr>
            <a:spLocks noGrp="1"/>
          </p:cNvSpPr>
          <p:nvPr>
            <p:ph type="title" hasCustomPrompt="1"/>
          </p:nvPr>
        </p:nvSpPr>
        <p:spPr>
          <a:xfrm>
            <a:off x="838200" y="487101"/>
            <a:ext cx="10515600" cy="365125"/>
          </a:xfrm>
        </p:spPr>
        <p:txBody>
          <a:bodyPr wrap="none">
            <a:normAutofit/>
          </a:bodyPr>
          <a:lstStyle>
            <a:lvl1pPr>
              <a:defRPr sz="2000" u="none">
                <a:solidFill>
                  <a:schemeClr val="bg1"/>
                </a:solidFill>
              </a:defRPr>
            </a:lvl1pPr>
          </a:lstStyle>
          <a:p>
            <a:r>
              <a:rPr lang="nl-NL" dirty="0"/>
              <a:t>Titel</a:t>
            </a:r>
          </a:p>
        </p:txBody>
      </p:sp>
      <p:sp>
        <p:nvSpPr>
          <p:cNvPr id="3" name="Tijdelijke aanduiding voor datum 2">
            <a:extLst>
              <a:ext uri="{FF2B5EF4-FFF2-40B4-BE49-F238E27FC236}">
                <a16:creationId xmlns:a16="http://schemas.microsoft.com/office/drawing/2014/main" id="{35A6ED79-7A1D-4494-9FD8-8CE4BCA689D6}"/>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07-01-2022</a:t>
            </a:fld>
            <a:endParaRPr lang="nl-NL" dirty="0"/>
          </a:p>
        </p:txBody>
      </p:sp>
      <p:sp>
        <p:nvSpPr>
          <p:cNvPr id="4" name="Tijdelijke aanduiding voor voettekst 3">
            <a:extLst>
              <a:ext uri="{FF2B5EF4-FFF2-40B4-BE49-F238E27FC236}">
                <a16:creationId xmlns:a16="http://schemas.microsoft.com/office/drawing/2014/main" id="{AC63EBDB-4CD2-4C1A-A24F-52FE3A6A98A2}"/>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5" name="Tijdelijke aanduiding voor dianummer 4">
            <a:extLst>
              <a:ext uri="{FF2B5EF4-FFF2-40B4-BE49-F238E27FC236}">
                <a16:creationId xmlns:a16="http://schemas.microsoft.com/office/drawing/2014/main" id="{1D686FDB-38BF-4085-95BA-74611871A287}"/>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838200" y="876300"/>
            <a:ext cx="10515599" cy="52578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7" name="Rechthoek 6">
            <a:extLst>
              <a:ext uri="{FF2B5EF4-FFF2-40B4-BE49-F238E27FC236}">
                <a16:creationId xmlns:a16="http://schemas.microsoft.com/office/drawing/2014/main" id="{F2485BA3-6557-4689-936F-2F8C6011FD93}"/>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a:extLst>
              <a:ext uri="{FF2B5EF4-FFF2-40B4-BE49-F238E27FC236}">
                <a16:creationId xmlns:a16="http://schemas.microsoft.com/office/drawing/2014/main" id="{B6F2940D-A8B0-4A48-B968-6371A994B6E5}"/>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423968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en afbeelding groot - 3">
    <p:bg>
      <p:bgPr>
        <a:solidFill>
          <a:schemeClr val="accent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76BF8-802F-4E70-AC9C-4ED7C0B669DA}"/>
              </a:ext>
            </a:extLst>
          </p:cNvPr>
          <p:cNvSpPr>
            <a:spLocks noGrp="1"/>
          </p:cNvSpPr>
          <p:nvPr>
            <p:ph type="title" hasCustomPrompt="1"/>
          </p:nvPr>
        </p:nvSpPr>
        <p:spPr>
          <a:xfrm>
            <a:off x="838200" y="487101"/>
            <a:ext cx="10515600" cy="365125"/>
          </a:xfrm>
        </p:spPr>
        <p:txBody>
          <a:bodyPr wrap="none">
            <a:normAutofit/>
          </a:bodyPr>
          <a:lstStyle>
            <a:lvl1pPr>
              <a:defRPr sz="2000" u="none">
                <a:solidFill>
                  <a:schemeClr val="bg1"/>
                </a:solidFill>
              </a:defRPr>
            </a:lvl1pPr>
          </a:lstStyle>
          <a:p>
            <a:r>
              <a:rPr lang="nl-NL" dirty="0"/>
              <a:t>Titel</a:t>
            </a:r>
          </a:p>
        </p:txBody>
      </p:sp>
      <p:sp>
        <p:nvSpPr>
          <p:cNvPr id="3" name="Tijdelijke aanduiding voor datum 2">
            <a:extLst>
              <a:ext uri="{FF2B5EF4-FFF2-40B4-BE49-F238E27FC236}">
                <a16:creationId xmlns:a16="http://schemas.microsoft.com/office/drawing/2014/main" id="{35A6ED79-7A1D-4494-9FD8-8CE4BCA689D6}"/>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07-01-2022</a:t>
            </a:fld>
            <a:endParaRPr lang="nl-NL" dirty="0"/>
          </a:p>
        </p:txBody>
      </p:sp>
      <p:sp>
        <p:nvSpPr>
          <p:cNvPr id="4" name="Tijdelijke aanduiding voor voettekst 3">
            <a:extLst>
              <a:ext uri="{FF2B5EF4-FFF2-40B4-BE49-F238E27FC236}">
                <a16:creationId xmlns:a16="http://schemas.microsoft.com/office/drawing/2014/main" id="{AC63EBDB-4CD2-4C1A-A24F-52FE3A6A98A2}"/>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5" name="Tijdelijke aanduiding voor dianummer 4">
            <a:extLst>
              <a:ext uri="{FF2B5EF4-FFF2-40B4-BE49-F238E27FC236}">
                <a16:creationId xmlns:a16="http://schemas.microsoft.com/office/drawing/2014/main" id="{1D686FDB-38BF-4085-95BA-74611871A287}"/>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838200" y="876300"/>
            <a:ext cx="10515599" cy="52578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7" name="Rechthoek 6">
            <a:extLst>
              <a:ext uri="{FF2B5EF4-FFF2-40B4-BE49-F238E27FC236}">
                <a16:creationId xmlns:a16="http://schemas.microsoft.com/office/drawing/2014/main" id="{9E523FE5-5ECF-4A16-B733-4E0987167CF1}"/>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a:extLst>
              <a:ext uri="{FF2B5EF4-FFF2-40B4-BE49-F238E27FC236}">
                <a16:creationId xmlns:a16="http://schemas.microsoft.com/office/drawing/2014/main" id="{C5C16C40-87F1-4762-B0E3-DE5E5767FE66}"/>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677114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fbeelding beeldvullend - 1">
    <p:spTree>
      <p:nvGrpSpPr>
        <p:cNvPr id="1" name=""/>
        <p:cNvGrpSpPr/>
        <p:nvPr/>
      </p:nvGrpSpPr>
      <p:grpSpPr>
        <a:xfrm>
          <a:off x="0" y="0"/>
          <a:ext cx="0" cy="0"/>
          <a:chOff x="0" y="0"/>
          <a:chExt cx="0" cy="0"/>
        </a:xfrm>
      </p:grpSpPr>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542925" y="542925"/>
            <a:ext cx="11106150" cy="5762625"/>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9" name="Tijdelijke aanduiding voor datum 8">
            <a:extLst>
              <a:ext uri="{FF2B5EF4-FFF2-40B4-BE49-F238E27FC236}">
                <a16:creationId xmlns:a16="http://schemas.microsoft.com/office/drawing/2014/main" id="{A4D4C080-18DC-41A7-8B00-084DD28A7D30}"/>
              </a:ext>
            </a:extLst>
          </p:cNvPr>
          <p:cNvSpPr>
            <a:spLocks noGrp="1"/>
          </p:cNvSpPr>
          <p:nvPr>
            <p:ph type="dt" sz="half" idx="15"/>
          </p:nvPr>
        </p:nvSpPr>
        <p:spPr/>
        <p:txBody>
          <a:bodyPr/>
          <a:lstStyle/>
          <a:p>
            <a:fld id="{A831619C-8478-4336-979D-83A6FC6920FC}" type="datetimeFigureOut">
              <a:rPr lang="nl-NL" smtClean="0"/>
              <a:pPr/>
              <a:t>07-01-2022</a:t>
            </a:fld>
            <a:endParaRPr lang="nl-NL" dirty="0"/>
          </a:p>
        </p:txBody>
      </p:sp>
      <p:sp>
        <p:nvSpPr>
          <p:cNvPr id="10" name="Tijdelijke aanduiding voor voettekst 9">
            <a:extLst>
              <a:ext uri="{FF2B5EF4-FFF2-40B4-BE49-F238E27FC236}">
                <a16:creationId xmlns:a16="http://schemas.microsoft.com/office/drawing/2014/main" id="{EB87B4E6-3AEB-4D30-A000-BF6095785928}"/>
              </a:ext>
            </a:extLst>
          </p:cNvPr>
          <p:cNvSpPr>
            <a:spLocks noGrp="1"/>
          </p:cNvSpPr>
          <p:nvPr>
            <p:ph type="ftr" sz="quarter" idx="16"/>
          </p:nvPr>
        </p:nvSpPr>
        <p:spPr/>
        <p:txBody>
          <a:bodyPr/>
          <a:lstStyle/>
          <a:p>
            <a:endParaRPr lang="nl-NL" dirty="0">
              <a:solidFill>
                <a:schemeClr val="tx1"/>
              </a:solidFill>
            </a:endParaRPr>
          </a:p>
        </p:txBody>
      </p:sp>
      <p:sp>
        <p:nvSpPr>
          <p:cNvPr id="11" name="Tijdelijke aanduiding voor dianummer 10">
            <a:extLst>
              <a:ext uri="{FF2B5EF4-FFF2-40B4-BE49-F238E27FC236}">
                <a16:creationId xmlns:a16="http://schemas.microsoft.com/office/drawing/2014/main" id="{EC1387D2-2B94-45FB-A6BF-61B38A7BADAB}"/>
              </a:ext>
            </a:extLst>
          </p:cNvPr>
          <p:cNvSpPr>
            <a:spLocks noGrp="1"/>
          </p:cNvSpPr>
          <p:nvPr>
            <p:ph type="sldNum" sz="quarter" idx="17"/>
          </p:nvPr>
        </p:nvSpPr>
        <p:spPr/>
        <p:txBody>
          <a:body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2834588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fbeelding beeldvullend - 2">
    <p:bg>
      <p:bgPr>
        <a:solidFill>
          <a:schemeClr val="accent1"/>
        </a:solidFill>
        <a:effectLst/>
      </p:bgPr>
    </p:bg>
    <p:spTree>
      <p:nvGrpSpPr>
        <p:cNvPr id="1" name=""/>
        <p:cNvGrpSpPr/>
        <p:nvPr/>
      </p:nvGrpSpPr>
      <p:grpSpPr>
        <a:xfrm>
          <a:off x="0" y="0"/>
          <a:ext cx="0" cy="0"/>
          <a:chOff x="0" y="0"/>
          <a:chExt cx="0" cy="0"/>
        </a:xfrm>
      </p:grpSpPr>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542925" y="542925"/>
            <a:ext cx="11106150" cy="5762625"/>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3" name="Rechthoek 2">
            <a:extLst>
              <a:ext uri="{FF2B5EF4-FFF2-40B4-BE49-F238E27FC236}">
                <a16:creationId xmlns:a16="http://schemas.microsoft.com/office/drawing/2014/main" id="{9FA706A9-B3EE-432A-8A2A-6E6BDDC2EC50}"/>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4" name="Rechthoek 3">
            <a:extLst>
              <a:ext uri="{FF2B5EF4-FFF2-40B4-BE49-F238E27FC236}">
                <a16:creationId xmlns:a16="http://schemas.microsoft.com/office/drawing/2014/main" id="{9AE59DF1-249E-445A-A22F-213829976ED7}"/>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datum 1">
            <a:extLst>
              <a:ext uri="{FF2B5EF4-FFF2-40B4-BE49-F238E27FC236}">
                <a16:creationId xmlns:a16="http://schemas.microsoft.com/office/drawing/2014/main" id="{578E4137-82AE-4A63-B1EE-B6D1CBD24120}"/>
              </a:ext>
            </a:extLst>
          </p:cNvPr>
          <p:cNvSpPr>
            <a:spLocks noGrp="1"/>
          </p:cNvSpPr>
          <p:nvPr>
            <p:ph type="dt" sz="half" idx="15"/>
          </p:nvPr>
        </p:nvSpPr>
        <p:spPr/>
        <p:txBody>
          <a:bodyPr/>
          <a:lstStyle>
            <a:lvl1pPr>
              <a:defRPr>
                <a:solidFill>
                  <a:schemeClr val="bg1"/>
                </a:solidFill>
              </a:defRPr>
            </a:lvl1pPr>
          </a:lstStyle>
          <a:p>
            <a:fld id="{A831619C-8478-4336-979D-83A6FC6920FC}" type="datetimeFigureOut">
              <a:rPr lang="nl-NL" smtClean="0"/>
              <a:pPr/>
              <a:t>07-01-2022</a:t>
            </a:fld>
            <a:endParaRPr lang="nl-NL" dirty="0"/>
          </a:p>
        </p:txBody>
      </p:sp>
      <p:sp>
        <p:nvSpPr>
          <p:cNvPr id="5" name="Tijdelijke aanduiding voor voettekst 4">
            <a:extLst>
              <a:ext uri="{FF2B5EF4-FFF2-40B4-BE49-F238E27FC236}">
                <a16:creationId xmlns:a16="http://schemas.microsoft.com/office/drawing/2014/main" id="{01F6C029-631C-41BE-8B9D-60F6EFED3217}"/>
              </a:ext>
            </a:extLst>
          </p:cNvPr>
          <p:cNvSpPr>
            <a:spLocks noGrp="1"/>
          </p:cNvSpPr>
          <p:nvPr>
            <p:ph type="ftr" sz="quarter" idx="16"/>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42B23560-2D6C-4004-995B-E7DECE8CF4B9}"/>
              </a:ext>
            </a:extLst>
          </p:cNvPr>
          <p:cNvSpPr>
            <a:spLocks noGrp="1"/>
          </p:cNvSpPr>
          <p:nvPr>
            <p:ph type="sldNum" sz="quarter" idx="17"/>
          </p:nvPr>
        </p:nvSpPr>
        <p:spPr/>
        <p:txBody>
          <a:bodyPr/>
          <a:lstStyle>
            <a:lvl1pPr>
              <a:defRPr>
                <a:solidFill>
                  <a:schemeClr val="bg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718887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fbeelding beeldvullend - 3">
    <p:bg>
      <p:bgPr>
        <a:solidFill>
          <a:schemeClr val="accent2"/>
        </a:solidFill>
        <a:effectLst/>
      </p:bgPr>
    </p:bg>
    <p:spTree>
      <p:nvGrpSpPr>
        <p:cNvPr id="1" name=""/>
        <p:cNvGrpSpPr/>
        <p:nvPr/>
      </p:nvGrpSpPr>
      <p:grpSpPr>
        <a:xfrm>
          <a:off x="0" y="0"/>
          <a:ext cx="0" cy="0"/>
          <a:chOff x="0" y="0"/>
          <a:chExt cx="0" cy="0"/>
        </a:xfrm>
      </p:grpSpPr>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542925" y="542925"/>
            <a:ext cx="11106150" cy="5762625"/>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3" name="Rechthoek 2">
            <a:extLst>
              <a:ext uri="{FF2B5EF4-FFF2-40B4-BE49-F238E27FC236}">
                <a16:creationId xmlns:a16="http://schemas.microsoft.com/office/drawing/2014/main" id="{EB7291DF-24A2-466B-8A2B-1D7AB5B14C63}"/>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4" name="Rechthoek 3">
            <a:extLst>
              <a:ext uri="{FF2B5EF4-FFF2-40B4-BE49-F238E27FC236}">
                <a16:creationId xmlns:a16="http://schemas.microsoft.com/office/drawing/2014/main" id="{B4C52CEC-A0C2-4FBE-BA25-83CD5D49369C}"/>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datum 1">
            <a:extLst>
              <a:ext uri="{FF2B5EF4-FFF2-40B4-BE49-F238E27FC236}">
                <a16:creationId xmlns:a16="http://schemas.microsoft.com/office/drawing/2014/main" id="{6DAC37FD-E7EF-462B-93E4-2D2315955679}"/>
              </a:ext>
            </a:extLst>
          </p:cNvPr>
          <p:cNvSpPr>
            <a:spLocks noGrp="1"/>
          </p:cNvSpPr>
          <p:nvPr>
            <p:ph type="dt" sz="half" idx="15"/>
          </p:nvPr>
        </p:nvSpPr>
        <p:spPr/>
        <p:txBody>
          <a:bodyPr/>
          <a:lstStyle>
            <a:lvl1pPr>
              <a:defRPr>
                <a:solidFill>
                  <a:schemeClr val="bg1"/>
                </a:solidFill>
              </a:defRPr>
            </a:lvl1pPr>
          </a:lstStyle>
          <a:p>
            <a:fld id="{A831619C-8478-4336-979D-83A6FC6920FC}" type="datetimeFigureOut">
              <a:rPr lang="nl-NL" smtClean="0"/>
              <a:pPr/>
              <a:t>07-01-2022</a:t>
            </a:fld>
            <a:endParaRPr lang="nl-NL" dirty="0"/>
          </a:p>
        </p:txBody>
      </p:sp>
      <p:sp>
        <p:nvSpPr>
          <p:cNvPr id="5" name="Tijdelijke aanduiding voor voettekst 4">
            <a:extLst>
              <a:ext uri="{FF2B5EF4-FFF2-40B4-BE49-F238E27FC236}">
                <a16:creationId xmlns:a16="http://schemas.microsoft.com/office/drawing/2014/main" id="{BAE9D17E-E0B7-4FEB-B473-672616D0C400}"/>
              </a:ext>
            </a:extLst>
          </p:cNvPr>
          <p:cNvSpPr>
            <a:spLocks noGrp="1"/>
          </p:cNvSpPr>
          <p:nvPr>
            <p:ph type="ftr" sz="quarter" idx="16"/>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FA7FE242-82BC-4A75-AF5F-9F5F67CD831F}"/>
              </a:ext>
            </a:extLst>
          </p:cNvPr>
          <p:cNvSpPr>
            <a:spLocks noGrp="1"/>
          </p:cNvSpPr>
          <p:nvPr>
            <p:ph type="sldNum" sz="quarter" idx="17"/>
          </p:nvPr>
        </p:nvSpPr>
        <p:spPr/>
        <p:txBody>
          <a:bodyPr/>
          <a:lstStyle>
            <a:lvl1pPr>
              <a:defRPr>
                <a:solidFill>
                  <a:schemeClr val="bg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822127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p:txBody>
          <a:bodyPr/>
          <a:lstStyle>
            <a:lvl1pPr>
              <a:defRPr/>
            </a:lvl1pPr>
          </a:lstStyle>
          <a:p>
            <a:r>
              <a:rPr lang="nl-NL" dirty="0"/>
              <a:t>Titel</a:t>
            </a:r>
          </a:p>
        </p:txBody>
      </p:sp>
      <p:sp>
        <p:nvSpPr>
          <p:cNvPr id="3" name="Tijdelijke aanduiding voor inhoud 2">
            <a:extLst>
              <a:ext uri="{FF2B5EF4-FFF2-40B4-BE49-F238E27FC236}">
                <a16:creationId xmlns:a16="http://schemas.microsoft.com/office/drawing/2014/main" id="{9DA69D6E-B8C1-4975-9786-DF33870AF1D3}"/>
              </a:ext>
            </a:extLst>
          </p:cNvPr>
          <p:cNvSpPr>
            <a:spLocks noGrp="1"/>
          </p:cNvSpPr>
          <p:nvPr>
            <p:ph idx="1"/>
          </p:nvPr>
        </p:nvSpPr>
        <p:spPr/>
        <p:txBody>
          <a:body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p>
            <a:fld id="{A831619C-8478-4336-979D-83A6FC6920FC}" type="datetimeFigureOut">
              <a:rPr lang="nl-NL" smtClean="0"/>
              <a:t>07-01-2022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p>
            <a:fld id="{3FA2E925-7066-44B1-BCC7-5C81739BE584}" type="slidenum">
              <a:rPr lang="nl-NL" smtClean="0"/>
              <a:t>‹nr.›</a:t>
            </a:fld>
            <a:endParaRPr lang="nl-NL" dirty="0"/>
          </a:p>
        </p:txBody>
      </p:sp>
    </p:spTree>
    <p:extLst>
      <p:ext uri="{BB962C8B-B14F-4D97-AF65-F5344CB8AC3E}">
        <p14:creationId xmlns:p14="http://schemas.microsoft.com/office/powerpoint/2010/main" val="2447327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oofdstuk - 1">
    <p:bg>
      <p:bgPr>
        <a:solidFill>
          <a:schemeClr val="accent1"/>
        </a:solidFill>
        <a:effectLst/>
      </p:bgPr>
    </p:bg>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DEAA36EF-8881-49A3-9DB4-3AE78995A0C5}"/>
              </a:ext>
            </a:extLst>
          </p:cNvPr>
          <p:cNvSpPr/>
          <p:nvPr userDrawn="1"/>
        </p:nvSpPr>
        <p:spPr>
          <a:xfrm>
            <a:off x="609600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Rechthoek 9">
            <a:extLst>
              <a:ext uri="{FF2B5EF4-FFF2-40B4-BE49-F238E27FC236}">
                <a16:creationId xmlns:a16="http://schemas.microsoft.com/office/drawing/2014/main" id="{160D0021-F592-4197-ADB6-9CC673913F40}"/>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8C616541-E6A4-4C61-B17E-21DA5E59F5A8}"/>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a:extLst>
              <a:ext uri="{FF2B5EF4-FFF2-40B4-BE49-F238E27FC236}">
                <a16:creationId xmlns:a16="http://schemas.microsoft.com/office/drawing/2014/main" id="{9A102AC5-261B-4FA6-AD63-12045A626CE4}"/>
              </a:ext>
            </a:extLst>
          </p:cNvPr>
          <p:cNvSpPr>
            <a:spLocks noGrp="1"/>
          </p:cNvSpPr>
          <p:nvPr>
            <p:ph type="title" hasCustomPrompt="1"/>
          </p:nvPr>
        </p:nvSpPr>
        <p:spPr>
          <a:xfrm>
            <a:off x="2019300" y="1449126"/>
            <a:ext cx="8153400" cy="3865824"/>
          </a:xfrm>
        </p:spPr>
        <p:txBody>
          <a:bodyPr>
            <a:normAutofit/>
          </a:bodyPr>
          <a:lstStyle>
            <a:lvl1pPr algn="ctr">
              <a:defRPr sz="6000" u="none">
                <a:solidFill>
                  <a:schemeClr val="bg1"/>
                </a:solidFill>
              </a:defRPr>
            </a:lvl1pPr>
          </a:lstStyle>
          <a:p>
            <a:r>
              <a:rPr lang="nl-NL"/>
              <a:t>Titel / hoofdstuk / quote / divider</a:t>
            </a:r>
            <a:endParaRPr lang="nl-NL" dirty="0"/>
          </a:p>
        </p:txBody>
      </p:sp>
    </p:spTree>
    <p:extLst>
      <p:ext uri="{BB962C8B-B14F-4D97-AF65-F5344CB8AC3E}">
        <p14:creationId xmlns:p14="http://schemas.microsoft.com/office/powerpoint/2010/main" val="429324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oofdstuk - 2">
    <p:bg>
      <p:bgPr>
        <a:solidFill>
          <a:schemeClr val="accent1"/>
        </a:solidFill>
        <a:effectLst/>
      </p:bgPr>
    </p:bg>
    <p:spTree>
      <p:nvGrpSpPr>
        <p:cNvPr id="1" name=""/>
        <p:cNvGrpSpPr/>
        <p:nvPr/>
      </p:nvGrpSpPr>
      <p:grpSpPr>
        <a:xfrm>
          <a:off x="0" y="0"/>
          <a:ext cx="0" cy="0"/>
          <a:chOff x="0" y="0"/>
          <a:chExt cx="0" cy="0"/>
        </a:xfrm>
      </p:grpSpPr>
      <p:sp>
        <p:nvSpPr>
          <p:cNvPr id="10" name="Rechthoek 9">
            <a:extLst>
              <a:ext uri="{FF2B5EF4-FFF2-40B4-BE49-F238E27FC236}">
                <a16:creationId xmlns:a16="http://schemas.microsoft.com/office/drawing/2014/main" id="{160D0021-F592-4197-ADB6-9CC673913F40}"/>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8C616541-E6A4-4C61-B17E-21DA5E59F5A8}"/>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a:extLst>
              <a:ext uri="{FF2B5EF4-FFF2-40B4-BE49-F238E27FC236}">
                <a16:creationId xmlns:a16="http://schemas.microsoft.com/office/drawing/2014/main" id="{9A102AC5-261B-4FA6-AD63-12045A626CE4}"/>
              </a:ext>
            </a:extLst>
          </p:cNvPr>
          <p:cNvSpPr>
            <a:spLocks noGrp="1"/>
          </p:cNvSpPr>
          <p:nvPr>
            <p:ph type="title" hasCustomPrompt="1"/>
          </p:nvPr>
        </p:nvSpPr>
        <p:spPr>
          <a:xfrm>
            <a:off x="2019300" y="1449126"/>
            <a:ext cx="8153400" cy="3865824"/>
          </a:xfrm>
        </p:spPr>
        <p:txBody>
          <a:bodyPr>
            <a:normAutofit/>
          </a:bodyPr>
          <a:lstStyle>
            <a:lvl1pPr algn="ctr">
              <a:defRPr sz="6000" u="none">
                <a:solidFill>
                  <a:schemeClr val="bg1"/>
                </a:solidFill>
              </a:defRPr>
            </a:lvl1pPr>
          </a:lstStyle>
          <a:p>
            <a:r>
              <a:rPr lang="nl-NL"/>
              <a:t>Titel / hoofdstuk / quote / divider</a:t>
            </a:r>
            <a:endParaRPr lang="nl-NL" dirty="0"/>
          </a:p>
        </p:txBody>
      </p:sp>
    </p:spTree>
    <p:extLst>
      <p:ext uri="{BB962C8B-B14F-4D97-AF65-F5344CB8AC3E}">
        <p14:creationId xmlns:p14="http://schemas.microsoft.com/office/powerpoint/2010/main" val="797991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oofdstuk - 3">
    <p:bg>
      <p:bgPr>
        <a:solidFill>
          <a:schemeClr val="accent2"/>
        </a:solidFill>
        <a:effectLst/>
      </p:bgPr>
    </p:bg>
    <p:spTree>
      <p:nvGrpSpPr>
        <p:cNvPr id="1" name=""/>
        <p:cNvGrpSpPr/>
        <p:nvPr/>
      </p:nvGrpSpPr>
      <p:grpSpPr>
        <a:xfrm>
          <a:off x="0" y="0"/>
          <a:ext cx="0" cy="0"/>
          <a:chOff x="0" y="0"/>
          <a:chExt cx="0" cy="0"/>
        </a:xfrm>
      </p:grpSpPr>
      <p:sp>
        <p:nvSpPr>
          <p:cNvPr id="10" name="Rechthoek 9">
            <a:extLst>
              <a:ext uri="{FF2B5EF4-FFF2-40B4-BE49-F238E27FC236}">
                <a16:creationId xmlns:a16="http://schemas.microsoft.com/office/drawing/2014/main" id="{160D0021-F592-4197-ADB6-9CC673913F40}"/>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8C616541-E6A4-4C61-B17E-21DA5E59F5A8}"/>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a:extLst>
              <a:ext uri="{FF2B5EF4-FFF2-40B4-BE49-F238E27FC236}">
                <a16:creationId xmlns:a16="http://schemas.microsoft.com/office/drawing/2014/main" id="{9A102AC5-261B-4FA6-AD63-12045A626CE4}"/>
              </a:ext>
            </a:extLst>
          </p:cNvPr>
          <p:cNvSpPr>
            <a:spLocks noGrp="1"/>
          </p:cNvSpPr>
          <p:nvPr>
            <p:ph type="title" hasCustomPrompt="1"/>
          </p:nvPr>
        </p:nvSpPr>
        <p:spPr>
          <a:xfrm>
            <a:off x="2019300" y="1449126"/>
            <a:ext cx="8153400" cy="3865824"/>
          </a:xfrm>
        </p:spPr>
        <p:txBody>
          <a:bodyPr>
            <a:normAutofit/>
          </a:bodyPr>
          <a:lstStyle>
            <a:lvl1pPr algn="ctr">
              <a:defRPr sz="6000" u="none">
                <a:solidFill>
                  <a:schemeClr val="bg1"/>
                </a:solidFill>
              </a:defRPr>
            </a:lvl1pPr>
          </a:lstStyle>
          <a:p>
            <a:r>
              <a:rPr lang="nl-NL"/>
              <a:t>Titel / hoofdstuk / quote / divider</a:t>
            </a:r>
            <a:endParaRPr lang="nl-NL" dirty="0"/>
          </a:p>
        </p:txBody>
      </p:sp>
    </p:spTree>
    <p:extLst>
      <p:ext uri="{BB962C8B-B14F-4D97-AF65-F5344CB8AC3E}">
        <p14:creationId xmlns:p14="http://schemas.microsoft.com/office/powerpoint/2010/main" val="2702294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A7B737D-0FC9-420D-99F0-0D989CF0E290}"/>
              </a:ext>
            </a:extLst>
          </p:cNvPr>
          <p:cNvSpPr>
            <a:spLocks noGrp="1"/>
          </p:cNvSpPr>
          <p:nvPr>
            <p:ph type="dt" sz="half" idx="10"/>
          </p:nvPr>
        </p:nvSpPr>
        <p:spPr/>
        <p:txBody>
          <a:bodyPr/>
          <a:lstStyle>
            <a:lvl1pPr>
              <a:defRPr>
                <a:solidFill>
                  <a:schemeClr val="tx1"/>
                </a:solidFill>
              </a:defRPr>
            </a:lvl1pPr>
          </a:lstStyle>
          <a:p>
            <a:fld id="{A831619C-8478-4336-979D-83A6FC6920FC}" type="datetimeFigureOut">
              <a:rPr lang="nl-NL" smtClean="0"/>
              <a:pPr/>
              <a:t>07-01-2022</a:t>
            </a:fld>
            <a:endParaRPr lang="nl-NL" dirty="0"/>
          </a:p>
        </p:txBody>
      </p:sp>
      <p:sp>
        <p:nvSpPr>
          <p:cNvPr id="3" name="Tijdelijke aanduiding voor voettekst 2">
            <a:extLst>
              <a:ext uri="{FF2B5EF4-FFF2-40B4-BE49-F238E27FC236}">
                <a16:creationId xmlns:a16="http://schemas.microsoft.com/office/drawing/2014/main" id="{F972A653-885C-46EB-A569-4A250363E551}"/>
              </a:ext>
            </a:extLst>
          </p:cNvPr>
          <p:cNvSpPr>
            <a:spLocks noGrp="1"/>
          </p:cNvSpPr>
          <p:nvPr>
            <p:ph type="ftr" sz="quarter" idx="11"/>
          </p:nvPr>
        </p:nvSpPr>
        <p:spPr/>
        <p:txBody>
          <a:bodyPr/>
          <a:lstStyle>
            <a:lvl1pPr>
              <a:defRPr>
                <a:solidFill>
                  <a:schemeClr val="tx1"/>
                </a:solidFill>
              </a:defRPr>
            </a:lvl1pPr>
          </a:lstStyle>
          <a:p>
            <a:endParaRPr lang="nl-NL" dirty="0"/>
          </a:p>
        </p:txBody>
      </p:sp>
      <p:sp>
        <p:nvSpPr>
          <p:cNvPr id="4" name="Tijdelijke aanduiding voor dianummer 3">
            <a:extLst>
              <a:ext uri="{FF2B5EF4-FFF2-40B4-BE49-F238E27FC236}">
                <a16:creationId xmlns:a16="http://schemas.microsoft.com/office/drawing/2014/main" id="{3EDE7615-C2E9-4AEF-9FDF-4DC11AAF849A}"/>
              </a:ext>
            </a:extLst>
          </p:cNvPr>
          <p:cNvSpPr>
            <a:spLocks noGrp="1"/>
          </p:cNvSpPr>
          <p:nvPr>
            <p:ph type="sldNum" sz="quarter" idx="12"/>
          </p:nvPr>
        </p:nvSpPr>
        <p:spPr/>
        <p:txBody>
          <a:bodyPr/>
          <a:lstStyle>
            <a:lvl1pPr>
              <a:defRPr>
                <a:solidFill>
                  <a:schemeClr val="tx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4148600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fsluiting - 1">
    <p:bg>
      <p:bgPr>
        <a:solidFill>
          <a:schemeClr val="accent1"/>
        </a:solidFill>
        <a:effectLst/>
      </p:bgPr>
    </p:bg>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26762E28-42AB-42F1-9D1B-9BAB0B87F6ED}"/>
              </a:ext>
            </a:extLst>
          </p:cNvPr>
          <p:cNvSpPr/>
          <p:nvPr userDrawn="1"/>
        </p:nvSpPr>
        <p:spPr>
          <a:xfrm>
            <a:off x="609600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Rechthoek 6">
            <a:extLst>
              <a:ext uri="{FF2B5EF4-FFF2-40B4-BE49-F238E27FC236}">
                <a16:creationId xmlns:a16="http://schemas.microsoft.com/office/drawing/2014/main" id="{30A6C780-9867-428D-B237-23EE4D0F0994}"/>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Rechthoek 7">
            <a:extLst>
              <a:ext uri="{FF2B5EF4-FFF2-40B4-BE49-F238E27FC236}">
                <a16:creationId xmlns:a16="http://schemas.microsoft.com/office/drawing/2014/main" id="{6E76ACF5-AEBC-4EA3-9348-6BCE266D3193}"/>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Tekstvak 13">
            <a:extLst>
              <a:ext uri="{FF2B5EF4-FFF2-40B4-BE49-F238E27FC236}">
                <a16:creationId xmlns:a16="http://schemas.microsoft.com/office/drawing/2014/main" id="{AF10DDF6-406A-4297-A26F-B22BEF9ADA11}"/>
              </a:ext>
            </a:extLst>
          </p:cNvPr>
          <p:cNvSpPr txBox="1"/>
          <p:nvPr userDrawn="1"/>
        </p:nvSpPr>
        <p:spPr>
          <a:xfrm>
            <a:off x="2099553" y="2228850"/>
            <a:ext cx="7992894" cy="2123658"/>
          </a:xfrm>
          <a:prstGeom prst="rect">
            <a:avLst/>
          </a:prstGeom>
          <a:noFill/>
        </p:spPr>
        <p:txBody>
          <a:bodyPr wrap="none" rtlCol="0">
            <a:spAutoFit/>
          </a:bodyPr>
          <a:lstStyle/>
          <a:p>
            <a:pPr algn="ctr"/>
            <a:r>
              <a:rPr lang="nl-NL" sz="4400" dirty="0">
                <a:solidFill>
                  <a:schemeClr val="bg1"/>
                </a:solidFill>
              </a:rPr>
              <a:t>Deze presentatie is</a:t>
            </a:r>
            <a:br>
              <a:rPr lang="nl-NL" sz="4400" dirty="0">
                <a:solidFill>
                  <a:schemeClr val="bg1"/>
                </a:solidFill>
              </a:rPr>
            </a:br>
            <a:r>
              <a:rPr lang="nl-NL" sz="4400" dirty="0">
                <a:solidFill>
                  <a:schemeClr val="bg1"/>
                </a:solidFill>
              </a:rPr>
              <a:t>onderdeel van de campagne</a:t>
            </a:r>
            <a:br>
              <a:rPr lang="nl-NL" sz="4400" u="heavy" baseline="0" dirty="0">
                <a:solidFill>
                  <a:schemeClr val="bg1"/>
                </a:solidFill>
              </a:rPr>
            </a:br>
            <a:r>
              <a:rPr lang="nl-NL" sz="4400" u="none" baseline="0" dirty="0">
                <a:solidFill>
                  <a:schemeClr val="bg1"/>
                </a:solidFill>
              </a:rPr>
              <a:t>Samen Beslissen</a:t>
            </a:r>
            <a:endParaRPr lang="nl-NL" sz="4400" u="none" dirty="0">
              <a:solidFill>
                <a:schemeClr val="bg1"/>
              </a:solidFill>
            </a:endParaRPr>
          </a:p>
        </p:txBody>
      </p:sp>
    </p:spTree>
    <p:extLst>
      <p:ext uri="{BB962C8B-B14F-4D97-AF65-F5344CB8AC3E}">
        <p14:creationId xmlns:p14="http://schemas.microsoft.com/office/powerpoint/2010/main" val="2313526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fsluiting - 2">
    <p:bg>
      <p:bgPr>
        <a:solidFill>
          <a:schemeClr val="accent1"/>
        </a:solidFill>
        <a:effectLst/>
      </p:bgPr>
    </p:bg>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26762E28-42AB-42F1-9D1B-9BAB0B87F6ED}"/>
              </a:ext>
            </a:extLst>
          </p:cNvPr>
          <p:cNvSpPr/>
          <p:nvPr userDrawn="1"/>
        </p:nvSpPr>
        <p:spPr>
          <a:xfrm>
            <a:off x="609600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Rechthoek 6">
            <a:extLst>
              <a:ext uri="{FF2B5EF4-FFF2-40B4-BE49-F238E27FC236}">
                <a16:creationId xmlns:a16="http://schemas.microsoft.com/office/drawing/2014/main" id="{30A6C780-9867-428D-B237-23EE4D0F0994}"/>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Rechthoek 7">
            <a:extLst>
              <a:ext uri="{FF2B5EF4-FFF2-40B4-BE49-F238E27FC236}">
                <a16:creationId xmlns:a16="http://schemas.microsoft.com/office/drawing/2014/main" id="{6E76ACF5-AEBC-4EA3-9348-6BCE266D3193}"/>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Tekstvak 13">
            <a:extLst>
              <a:ext uri="{FF2B5EF4-FFF2-40B4-BE49-F238E27FC236}">
                <a16:creationId xmlns:a16="http://schemas.microsoft.com/office/drawing/2014/main" id="{AF10DDF6-406A-4297-A26F-B22BEF9ADA11}"/>
              </a:ext>
            </a:extLst>
          </p:cNvPr>
          <p:cNvSpPr txBox="1"/>
          <p:nvPr userDrawn="1"/>
        </p:nvSpPr>
        <p:spPr>
          <a:xfrm>
            <a:off x="1525679" y="2933700"/>
            <a:ext cx="9140644" cy="800219"/>
          </a:xfrm>
          <a:prstGeom prst="rect">
            <a:avLst/>
          </a:prstGeom>
          <a:noFill/>
        </p:spPr>
        <p:txBody>
          <a:bodyPr wrap="none" rtlCol="0">
            <a:spAutoFit/>
          </a:bodyPr>
          <a:lstStyle/>
          <a:p>
            <a:pPr algn="ctr"/>
            <a:r>
              <a:rPr lang="nl-NL" sz="4600" u="heavy" baseline="0" dirty="0">
                <a:solidFill>
                  <a:schemeClr val="bg2"/>
                </a:solidFill>
                <a:hlinkClick r:id="rId2">
                  <a:extLst>
                    <a:ext uri="{A12FA001-AC4F-418D-AE19-62706E023703}">
                      <ahyp:hlinkClr xmlns:ahyp="http://schemas.microsoft.com/office/drawing/2018/hyperlinkcolor" val="tx"/>
                    </a:ext>
                  </a:extLst>
                </a:hlinkClick>
              </a:rPr>
              <a:t>www.begineengoedgesprek.nl</a:t>
            </a:r>
            <a:endParaRPr lang="nl-NL" sz="4600" u="heavy" baseline="0" dirty="0">
              <a:solidFill>
                <a:schemeClr val="bg2"/>
              </a:solidFill>
            </a:endParaRPr>
          </a:p>
        </p:txBody>
      </p:sp>
    </p:spTree>
    <p:extLst>
      <p:ext uri="{BB962C8B-B14F-4D97-AF65-F5344CB8AC3E}">
        <p14:creationId xmlns:p14="http://schemas.microsoft.com/office/powerpoint/2010/main" val="900078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p:txBody>
          <a:bodyPr/>
          <a:lstStyle>
            <a:lvl1pPr>
              <a:defRPr>
                <a:solidFill>
                  <a:schemeClr val="accent1"/>
                </a:solidFill>
              </a:defRPr>
            </a:lvl1pPr>
          </a:lstStyle>
          <a:p>
            <a:r>
              <a:rPr lang="nl-NL" dirty="0"/>
              <a:t>Titel</a:t>
            </a:r>
          </a:p>
        </p:txBody>
      </p:sp>
      <p:sp>
        <p:nvSpPr>
          <p:cNvPr id="3" name="Tijdelijke aanduiding voor inhoud 2">
            <a:extLst>
              <a:ext uri="{FF2B5EF4-FFF2-40B4-BE49-F238E27FC236}">
                <a16:creationId xmlns:a16="http://schemas.microsoft.com/office/drawing/2014/main" id="{9DA69D6E-B8C1-4975-9786-DF33870AF1D3}"/>
              </a:ext>
            </a:extLst>
          </p:cNvPr>
          <p:cNvSpPr>
            <a:spLocks noGrp="1"/>
          </p:cNvSpPr>
          <p:nvPr>
            <p:ph idx="1"/>
          </p:nvPr>
        </p:nvSpPr>
        <p:spPr/>
        <p:txBody>
          <a:bodyPr/>
          <a:lstStyle>
            <a:lvl1pPr>
              <a:buFontTx/>
              <a:buBlip>
                <a:blip r:embed="rId2"/>
              </a:buBlip>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accent1"/>
                </a:solidFill>
              </a:defRPr>
            </a:lvl1pPr>
          </a:lstStyle>
          <a:p>
            <a:fld id="{A831619C-8478-4336-979D-83A6FC6920FC}" type="datetimeFigureOut">
              <a:rPr lang="nl-NL" smtClean="0"/>
              <a:pPr/>
              <a:t>07-01-2022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accent1"/>
                </a:solidFill>
              </a:defRPr>
            </a:lvl1pPr>
          </a:lstStyle>
          <a:p>
            <a:endParaRPr lang="nl-NL" dirty="0">
              <a:solidFill>
                <a:schemeClr val="accent1"/>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accent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870728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 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p:txBody>
          <a:bodyPr/>
          <a:lstStyle>
            <a:lvl1pPr>
              <a:defRPr>
                <a:solidFill>
                  <a:schemeClr val="accent2"/>
                </a:solidFill>
              </a:defRPr>
            </a:lvl1pPr>
          </a:lstStyle>
          <a:p>
            <a:r>
              <a:rPr lang="nl-NL" dirty="0"/>
              <a:t>Titel</a:t>
            </a:r>
          </a:p>
        </p:txBody>
      </p:sp>
      <p:sp>
        <p:nvSpPr>
          <p:cNvPr id="3" name="Tijdelijke aanduiding voor inhoud 2">
            <a:extLst>
              <a:ext uri="{FF2B5EF4-FFF2-40B4-BE49-F238E27FC236}">
                <a16:creationId xmlns:a16="http://schemas.microsoft.com/office/drawing/2014/main" id="{9DA69D6E-B8C1-4975-9786-DF33870AF1D3}"/>
              </a:ext>
            </a:extLst>
          </p:cNvPr>
          <p:cNvSpPr>
            <a:spLocks noGrp="1"/>
          </p:cNvSpPr>
          <p:nvPr>
            <p:ph idx="1"/>
          </p:nvPr>
        </p:nvSpPr>
        <p:spPr/>
        <p:txBody>
          <a:bodyPr/>
          <a:lstStyle>
            <a:lvl1pPr>
              <a:buFontTx/>
              <a:buBlip>
                <a:blip r:embed="rId2"/>
              </a:buBlip>
              <a:defRPr>
                <a:solidFill>
                  <a:schemeClr val="accent2"/>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accent2"/>
                </a:solidFill>
              </a:defRPr>
            </a:lvl1pPr>
          </a:lstStyle>
          <a:p>
            <a:fld id="{A831619C-8478-4336-979D-83A6FC6920FC}" type="datetimeFigureOut">
              <a:rPr lang="nl-NL" smtClean="0"/>
              <a:pPr/>
              <a:t>07-01-2022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accent2"/>
                </a:solidFill>
              </a:defRPr>
            </a:lvl1pPr>
          </a:lstStyle>
          <a:p>
            <a:endParaRPr lang="nl-NL" dirty="0">
              <a:solidFill>
                <a:schemeClr val="accent2"/>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accent2"/>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2641089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tekst en afbeelding -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a:xfrm>
            <a:off x="838200" y="458526"/>
            <a:ext cx="5057775" cy="1211158"/>
          </a:xfrm>
        </p:spPr>
        <p:txBody>
          <a:bodyPr/>
          <a:lstStyle/>
          <a:p>
            <a:r>
              <a:rPr lang="nl-NL" dirty="0"/>
              <a:t>Titel</a:t>
            </a:r>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p>
            <a:fld id="{A831619C-8478-4336-979D-83A6FC6920FC}" type="datetimeFigureOut">
              <a:rPr lang="nl-NL" smtClean="0"/>
              <a:t>07-01-2022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p>
            <a:fld id="{3FA2E925-7066-44B1-BCC7-5C81739BE584}" type="slidenum">
              <a:rPr lang="nl-NL" smtClean="0"/>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p:nvPr>
        </p:nvSpPr>
        <p:spPr>
          <a:xfrm>
            <a:off x="838200" y="1711569"/>
            <a:ext cx="5057775" cy="4465394"/>
          </a:xfrm>
        </p:spPr>
        <p:txBody>
          <a:bodyPr/>
          <a:lstStyle>
            <a:lvl1pPr marL="0" indent="0">
              <a:buFont typeface="Arial" panose="020B0604020202020204" pitchFamily="34" charset="0"/>
              <a:buNone/>
              <a:defRPr/>
            </a:lvl1pPr>
            <a:lvl2pPr>
              <a:buNone/>
              <a:defRPr/>
            </a:lvl2pPr>
            <a:lvl3pPr>
              <a:buNone/>
              <a:defRPr/>
            </a:lvl3pPr>
            <a:lvl4pPr>
              <a:buNone/>
              <a:defRPr/>
            </a:lvl4pPr>
            <a:lvl5pPr>
              <a:buNone/>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0" name="Tijdelijke aanduiding voor afbeelding 9">
            <a:extLst>
              <a:ext uri="{FF2B5EF4-FFF2-40B4-BE49-F238E27FC236}">
                <a16:creationId xmlns:a16="http://schemas.microsoft.com/office/drawing/2014/main" id="{1B62C382-20D1-422B-B471-3ED487B8BADF}"/>
              </a:ext>
            </a:extLst>
          </p:cNvPr>
          <p:cNvSpPr>
            <a:spLocks noGrp="1"/>
          </p:cNvSpPr>
          <p:nvPr>
            <p:ph type="pic" sz="quarter" idx="14" hasCustomPrompt="1"/>
          </p:nvPr>
        </p:nvSpPr>
        <p:spPr>
          <a:xfrm>
            <a:off x="6276975" y="876300"/>
            <a:ext cx="5057775" cy="51054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Tree>
    <p:extLst>
      <p:ext uri="{BB962C8B-B14F-4D97-AF65-F5344CB8AC3E}">
        <p14:creationId xmlns:p14="http://schemas.microsoft.com/office/powerpoint/2010/main" val="2433082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tekst en afbeelding - 2">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a:xfrm>
            <a:off x="838200" y="458526"/>
            <a:ext cx="5057775" cy="1211158"/>
          </a:xfrm>
        </p:spPr>
        <p:txBody>
          <a:bodyPr/>
          <a:lstStyle>
            <a:lvl1pPr>
              <a:defRPr>
                <a:solidFill>
                  <a:schemeClr val="bg1"/>
                </a:solidFill>
              </a:defRPr>
            </a:lvl1pPr>
          </a:lstStyle>
          <a:p>
            <a:r>
              <a:rPr lang="nl-NL" dirty="0"/>
              <a:t>Titel</a:t>
            </a:r>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07-01-2022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p:nvPr>
        </p:nvSpPr>
        <p:spPr>
          <a:xfrm>
            <a:off x="838200" y="1711569"/>
            <a:ext cx="5057775" cy="4465394"/>
          </a:xfrm>
        </p:spPr>
        <p:txBody>
          <a:bodyPr/>
          <a:lstStyle>
            <a:lvl1pPr marL="0" indent="0">
              <a:buFont typeface="Arial" panose="020B0604020202020204" pitchFamily="34" charset="0"/>
              <a:buNone/>
              <a:defRPr>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0" name="Tijdelijke aanduiding voor afbeelding 9">
            <a:extLst>
              <a:ext uri="{FF2B5EF4-FFF2-40B4-BE49-F238E27FC236}">
                <a16:creationId xmlns:a16="http://schemas.microsoft.com/office/drawing/2014/main" id="{1B62C382-20D1-422B-B471-3ED487B8BADF}"/>
              </a:ext>
            </a:extLst>
          </p:cNvPr>
          <p:cNvSpPr>
            <a:spLocks noGrp="1"/>
          </p:cNvSpPr>
          <p:nvPr>
            <p:ph type="pic" sz="quarter" idx="14" hasCustomPrompt="1"/>
          </p:nvPr>
        </p:nvSpPr>
        <p:spPr>
          <a:xfrm>
            <a:off x="6276975" y="876300"/>
            <a:ext cx="5057775" cy="51054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9" name="Rechthoek 8">
            <a:extLst>
              <a:ext uri="{FF2B5EF4-FFF2-40B4-BE49-F238E27FC236}">
                <a16:creationId xmlns:a16="http://schemas.microsoft.com/office/drawing/2014/main" id="{2D55895F-B2D2-4A01-97B8-4533A1EEBC32}"/>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AA266147-0DA2-45AE-8632-423C08ED35C4}"/>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718265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tekst en afbeelding - 3">
    <p:bg>
      <p:bgPr>
        <a:solidFill>
          <a:schemeClr val="accent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a:xfrm>
            <a:off x="838200" y="458526"/>
            <a:ext cx="5057775" cy="1211158"/>
          </a:xfrm>
        </p:spPr>
        <p:txBody>
          <a:bodyPr/>
          <a:lstStyle>
            <a:lvl1pPr>
              <a:defRPr>
                <a:solidFill>
                  <a:schemeClr val="bg1"/>
                </a:solidFill>
              </a:defRPr>
            </a:lvl1pPr>
          </a:lstStyle>
          <a:p>
            <a:r>
              <a:rPr lang="nl-NL" dirty="0"/>
              <a:t>Titel</a:t>
            </a:r>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07-01-2022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p:nvPr>
        </p:nvSpPr>
        <p:spPr>
          <a:xfrm>
            <a:off x="838200" y="1711569"/>
            <a:ext cx="5057775" cy="4465394"/>
          </a:xfrm>
        </p:spPr>
        <p:txBody>
          <a:bodyPr/>
          <a:lstStyle>
            <a:lvl1pPr marL="0" indent="0">
              <a:buFont typeface="Arial" panose="020B0604020202020204" pitchFamily="34" charset="0"/>
              <a:buNone/>
              <a:defRPr>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0" name="Tijdelijke aanduiding voor afbeelding 9">
            <a:extLst>
              <a:ext uri="{FF2B5EF4-FFF2-40B4-BE49-F238E27FC236}">
                <a16:creationId xmlns:a16="http://schemas.microsoft.com/office/drawing/2014/main" id="{1B62C382-20D1-422B-B471-3ED487B8BADF}"/>
              </a:ext>
            </a:extLst>
          </p:cNvPr>
          <p:cNvSpPr>
            <a:spLocks noGrp="1"/>
          </p:cNvSpPr>
          <p:nvPr>
            <p:ph type="pic" sz="quarter" idx="14" hasCustomPrompt="1"/>
          </p:nvPr>
        </p:nvSpPr>
        <p:spPr>
          <a:xfrm>
            <a:off x="6276975" y="876300"/>
            <a:ext cx="5057775" cy="51054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9" name="Rechthoek 8">
            <a:extLst>
              <a:ext uri="{FF2B5EF4-FFF2-40B4-BE49-F238E27FC236}">
                <a16:creationId xmlns:a16="http://schemas.microsoft.com/office/drawing/2014/main" id="{2D55895F-B2D2-4A01-97B8-4533A1EEBC32}"/>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AA266147-0DA2-45AE-8632-423C08ED35C4}"/>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1260349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p:txBody>
          <a:bodyPr/>
          <a:lstStyle/>
          <a:p>
            <a:r>
              <a:rPr lang="nl-NL" dirty="0"/>
              <a:t>Titel</a:t>
            </a:r>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p>
            <a:fld id="{A831619C-8478-4336-979D-83A6FC6920FC}" type="datetimeFigureOut">
              <a:rPr lang="nl-NL" smtClean="0"/>
              <a:t>07-01-2022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p>
            <a:fld id="{3FA2E925-7066-44B1-BCC7-5C81739BE584}" type="slidenum">
              <a:rPr lang="nl-NL" smtClean="0"/>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p:nvPr>
        </p:nvSpPr>
        <p:spPr/>
        <p:txBody>
          <a:bodyPr/>
          <a:lstStyle>
            <a:lvl1pPr marL="0" indent="0">
              <a:buFont typeface="Arial" panose="020B0604020202020204" pitchFamily="34" charset="0"/>
              <a:buNone/>
              <a:defRPr/>
            </a:lvl1pPr>
            <a:lvl2pPr>
              <a:buNone/>
              <a:defRPr/>
            </a:lvl2pPr>
            <a:lvl3pPr>
              <a:buNone/>
              <a:defRPr/>
            </a:lvl3pPr>
            <a:lvl4pPr>
              <a:buNone/>
              <a:defRPr/>
            </a:lvl4pPr>
            <a:lvl5pPr>
              <a:buNone/>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3353746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itel en object (2 kolomm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F2B66B-6956-4802-9AB4-0FA818A6807C}"/>
              </a:ext>
            </a:extLst>
          </p:cNvPr>
          <p:cNvSpPr>
            <a:spLocks noGrp="1"/>
          </p:cNvSpPr>
          <p:nvPr>
            <p:ph type="title" hasCustomPrompt="1"/>
          </p:nvPr>
        </p:nvSpPr>
        <p:spPr/>
        <p:txBody>
          <a:bodyPr/>
          <a:lstStyle/>
          <a:p>
            <a:r>
              <a:rPr lang="nl-NL" dirty="0"/>
              <a:t>Titel</a:t>
            </a:r>
          </a:p>
        </p:txBody>
      </p:sp>
      <p:sp>
        <p:nvSpPr>
          <p:cNvPr id="3" name="Tijdelijke aanduiding voor inhoud 2">
            <a:extLst>
              <a:ext uri="{FF2B5EF4-FFF2-40B4-BE49-F238E27FC236}">
                <a16:creationId xmlns:a16="http://schemas.microsoft.com/office/drawing/2014/main" id="{5500C574-B20E-41F6-B540-2213639B4AF9}"/>
              </a:ext>
            </a:extLst>
          </p:cNvPr>
          <p:cNvSpPr>
            <a:spLocks noGrp="1"/>
          </p:cNvSpPr>
          <p:nvPr>
            <p:ph sz="half" idx="1"/>
          </p:nvPr>
        </p:nvSpPr>
        <p:spPr>
          <a:xfrm>
            <a:off x="838200" y="1825625"/>
            <a:ext cx="5181600" cy="4351338"/>
          </a:xfrm>
        </p:spPr>
        <p:txBody>
          <a:body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4" name="Tijdelijke aanduiding voor inhoud 3">
            <a:extLst>
              <a:ext uri="{FF2B5EF4-FFF2-40B4-BE49-F238E27FC236}">
                <a16:creationId xmlns:a16="http://schemas.microsoft.com/office/drawing/2014/main" id="{45551D04-AA4E-4C5B-8AE2-1F855608E586}"/>
              </a:ext>
            </a:extLst>
          </p:cNvPr>
          <p:cNvSpPr>
            <a:spLocks noGrp="1"/>
          </p:cNvSpPr>
          <p:nvPr>
            <p:ph sz="half" idx="2"/>
          </p:nvPr>
        </p:nvSpPr>
        <p:spPr>
          <a:xfrm>
            <a:off x="6172200" y="1825625"/>
            <a:ext cx="5181600" cy="4351338"/>
          </a:xfrm>
        </p:spPr>
        <p:txBody>
          <a:body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5" name="Tijdelijke aanduiding voor datum 4">
            <a:extLst>
              <a:ext uri="{FF2B5EF4-FFF2-40B4-BE49-F238E27FC236}">
                <a16:creationId xmlns:a16="http://schemas.microsoft.com/office/drawing/2014/main" id="{0DFA47A2-5956-4F58-9753-4D9809CD8BA8}"/>
              </a:ext>
            </a:extLst>
          </p:cNvPr>
          <p:cNvSpPr>
            <a:spLocks noGrp="1"/>
          </p:cNvSpPr>
          <p:nvPr>
            <p:ph type="dt" sz="half" idx="10"/>
          </p:nvPr>
        </p:nvSpPr>
        <p:spPr/>
        <p:txBody>
          <a:bodyPr/>
          <a:lstStyle/>
          <a:p>
            <a:fld id="{A831619C-8478-4336-979D-83A6FC6920FC}" type="datetimeFigureOut">
              <a:rPr lang="nl-NL" smtClean="0"/>
              <a:t>07-01-2022</a:t>
            </a:fld>
            <a:endParaRPr lang="nl-NL" dirty="0"/>
          </a:p>
        </p:txBody>
      </p:sp>
      <p:sp>
        <p:nvSpPr>
          <p:cNvPr id="6" name="Tijdelijke aanduiding voor voettekst 5">
            <a:extLst>
              <a:ext uri="{FF2B5EF4-FFF2-40B4-BE49-F238E27FC236}">
                <a16:creationId xmlns:a16="http://schemas.microsoft.com/office/drawing/2014/main" id="{F34EBD93-34C4-4BB4-9497-98C388F78592}"/>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51F471F7-092B-4941-A80F-A379A84799E9}"/>
              </a:ext>
            </a:extLst>
          </p:cNvPr>
          <p:cNvSpPr>
            <a:spLocks noGrp="1"/>
          </p:cNvSpPr>
          <p:nvPr>
            <p:ph type="sldNum" sz="quarter" idx="12"/>
          </p:nvPr>
        </p:nvSpPr>
        <p:spPr/>
        <p:txBody>
          <a:bodyPr/>
          <a:lstStyle/>
          <a:p>
            <a:fld id="{3FA2E925-7066-44B1-BCC7-5C81739BE584}" type="slidenum">
              <a:rPr lang="nl-NL" smtClean="0"/>
              <a:t>‹nr.›</a:t>
            </a:fld>
            <a:endParaRPr lang="nl-NL" dirty="0"/>
          </a:p>
        </p:txBody>
      </p:sp>
    </p:spTree>
    <p:extLst>
      <p:ext uri="{BB962C8B-B14F-4D97-AF65-F5344CB8AC3E}">
        <p14:creationId xmlns:p14="http://schemas.microsoft.com/office/powerpoint/2010/main" val="1121497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7687C58-84A2-483B-9779-7222455A21AA}"/>
              </a:ext>
            </a:extLst>
          </p:cNvPr>
          <p:cNvSpPr>
            <a:spLocks noGrp="1"/>
          </p:cNvSpPr>
          <p:nvPr>
            <p:ph type="title"/>
          </p:nvPr>
        </p:nvSpPr>
        <p:spPr>
          <a:xfrm>
            <a:off x="838200" y="458526"/>
            <a:ext cx="10515600" cy="1211158"/>
          </a:xfrm>
          <a:prstGeom prst="rect">
            <a:avLst/>
          </a:prstGeom>
        </p:spPr>
        <p:txBody>
          <a:bodyPr vert="horz" lIns="0" tIns="0" rIns="0" bIns="0" rtlCol="0" anchor="ctr">
            <a:normAutofit/>
          </a:bodyPr>
          <a:lstStyle/>
          <a:p>
            <a:r>
              <a:rPr lang="nl-NL"/>
              <a:t>Klik om stijl te bewerken</a:t>
            </a:r>
            <a:endParaRPr lang="nl-NL" dirty="0"/>
          </a:p>
        </p:txBody>
      </p:sp>
      <p:sp>
        <p:nvSpPr>
          <p:cNvPr id="3" name="Tijdelijke aanduiding voor tekst 2">
            <a:extLst>
              <a:ext uri="{FF2B5EF4-FFF2-40B4-BE49-F238E27FC236}">
                <a16:creationId xmlns:a16="http://schemas.microsoft.com/office/drawing/2014/main" id="{6E8BB01B-39CF-4E4D-B6C5-69C2F6530DC6}"/>
              </a:ext>
            </a:extLst>
          </p:cNvPr>
          <p:cNvSpPr>
            <a:spLocks noGrp="1"/>
          </p:cNvSpPr>
          <p:nvPr>
            <p:ph type="body" idx="1"/>
          </p:nvPr>
        </p:nvSpPr>
        <p:spPr>
          <a:xfrm>
            <a:off x="838200" y="1711569"/>
            <a:ext cx="10515600" cy="4465394"/>
          </a:xfrm>
          <a:prstGeom prst="rect">
            <a:avLst/>
          </a:prstGeom>
        </p:spPr>
        <p:txBody>
          <a:bodyPr vert="horz" lIns="0" tIns="0" rIns="0" bIns="0" rtlCol="0">
            <a:normAutofit/>
          </a:body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4" name="Tijdelijke aanduiding voor datum 3">
            <a:extLst>
              <a:ext uri="{FF2B5EF4-FFF2-40B4-BE49-F238E27FC236}">
                <a16:creationId xmlns:a16="http://schemas.microsoft.com/office/drawing/2014/main" id="{EC992CA4-0EB8-4D15-B301-9352A26D21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defRPr>
            </a:lvl1pPr>
          </a:lstStyle>
          <a:p>
            <a:fld id="{A831619C-8478-4336-979D-83A6FC6920FC}" type="datetimeFigureOut">
              <a:rPr lang="nl-NL" smtClean="0"/>
              <a:pPr/>
              <a:t>07-01-2022</a:t>
            </a:fld>
            <a:endParaRPr lang="nl-NL" dirty="0"/>
          </a:p>
        </p:txBody>
      </p:sp>
      <p:sp>
        <p:nvSpPr>
          <p:cNvPr id="5" name="Tijdelijke aanduiding voor voettekst 4">
            <a:extLst>
              <a:ext uri="{FF2B5EF4-FFF2-40B4-BE49-F238E27FC236}">
                <a16:creationId xmlns:a16="http://schemas.microsoft.com/office/drawing/2014/main" id="{80A858AB-6BA5-448A-A27A-4DCFEE765C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defRPr>
            </a:lvl1pPr>
          </a:lstStyle>
          <a:p>
            <a:endParaRPr lang="nl-NL" dirty="0">
              <a:solidFill>
                <a:schemeClr val="tx1"/>
              </a:solidFill>
            </a:endParaRPr>
          </a:p>
        </p:txBody>
      </p:sp>
      <p:sp>
        <p:nvSpPr>
          <p:cNvPr id="6" name="Tijdelijke aanduiding voor dianummer 5">
            <a:extLst>
              <a:ext uri="{FF2B5EF4-FFF2-40B4-BE49-F238E27FC236}">
                <a16:creationId xmlns:a16="http://schemas.microsoft.com/office/drawing/2014/main" id="{3072EAD0-000A-4C66-97CA-CE6B0486EA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3836357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66" r:id="rId5"/>
    <p:sldLayoutId id="2147483667" r:id="rId6"/>
    <p:sldLayoutId id="2147483668" r:id="rId7"/>
    <p:sldLayoutId id="2147483660" r:id="rId8"/>
    <p:sldLayoutId id="2147483652" r:id="rId9"/>
    <p:sldLayoutId id="2147483654" r:id="rId10"/>
    <p:sldLayoutId id="2147483677" r:id="rId11"/>
    <p:sldLayoutId id="2147483678" r:id="rId12"/>
    <p:sldLayoutId id="2147483679" r:id="rId13"/>
    <p:sldLayoutId id="2147483669" r:id="rId14"/>
    <p:sldLayoutId id="2147483670" r:id="rId15"/>
    <p:sldLayoutId id="2147483671" r:id="rId16"/>
    <p:sldLayoutId id="2147483672" r:id="rId17"/>
    <p:sldLayoutId id="2147483673" r:id="rId18"/>
    <p:sldLayoutId id="2147483674" r:id="rId19"/>
    <p:sldLayoutId id="2147483663" r:id="rId20"/>
    <p:sldLayoutId id="2147483664" r:id="rId21"/>
    <p:sldLayoutId id="2147483665" r:id="rId22"/>
    <p:sldLayoutId id="2147483655" r:id="rId23"/>
    <p:sldLayoutId id="2147483675" r:id="rId24"/>
    <p:sldLayoutId id="2147483676" r:id="rId2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u="heavy" kern="1200" baseline="0">
          <a:solidFill>
            <a:schemeClr val="tx1"/>
          </a:solidFill>
          <a:latin typeface="+mj-lt"/>
          <a:ea typeface="+mj-ea"/>
          <a:cs typeface="+mj-cs"/>
        </a:defRPr>
      </a:lvl1pPr>
    </p:titleStyle>
    <p:bodyStyle>
      <a:lvl1pPr marL="266700" indent="-266700" algn="l" defTabSz="914400" rtl="0" eaLnBrk="1" latinLnBrk="0" hangingPunct="1">
        <a:lnSpc>
          <a:spcPct val="90000"/>
        </a:lnSpc>
        <a:spcBef>
          <a:spcPts val="1000"/>
        </a:spcBef>
        <a:buFontTx/>
        <a:buBlip>
          <a:blip r:embed="rId27"/>
        </a:buBlip>
        <a:defRPr sz="2000" kern="1200">
          <a:solidFill>
            <a:schemeClr val="tx1"/>
          </a:solidFill>
          <a:latin typeface="+mn-lt"/>
          <a:ea typeface="+mn-ea"/>
          <a:cs typeface="+mn-cs"/>
        </a:defRPr>
      </a:lvl1pPr>
      <a:lvl2pPr marL="450850" indent="-184150" algn="l" defTabSz="914400" rtl="0" eaLnBrk="1" latinLnBrk="0" hangingPunct="1">
        <a:lnSpc>
          <a:spcPct val="90000"/>
        </a:lnSpc>
        <a:spcBef>
          <a:spcPts val="500"/>
        </a:spcBef>
        <a:buFont typeface="Graphik Semibold" panose="020B0703030202060203" pitchFamily="34" charset="0"/>
        <a:buChar char="-"/>
        <a:defRPr sz="1800" kern="1200">
          <a:solidFill>
            <a:schemeClr val="tx1"/>
          </a:solidFill>
          <a:latin typeface="+mn-lt"/>
          <a:ea typeface="+mn-ea"/>
          <a:cs typeface="+mn-cs"/>
        </a:defRPr>
      </a:lvl2pPr>
      <a:lvl3pPr marL="628650" indent="-177800" algn="l" defTabSz="914400" rtl="0" eaLnBrk="1" latinLnBrk="0" hangingPunct="1">
        <a:lnSpc>
          <a:spcPct val="90000"/>
        </a:lnSpc>
        <a:spcBef>
          <a:spcPts val="500"/>
        </a:spcBef>
        <a:buFont typeface="Graphik Semibold" panose="020B0703030202060203" pitchFamily="34" charset="0"/>
        <a:buChar char="-"/>
        <a:defRPr sz="1600" kern="1200">
          <a:solidFill>
            <a:schemeClr val="tx1"/>
          </a:solidFill>
          <a:latin typeface="+mn-lt"/>
          <a:ea typeface="+mn-ea"/>
          <a:cs typeface="+mn-cs"/>
        </a:defRPr>
      </a:lvl3pPr>
      <a:lvl4pPr marL="806450" indent="-177800" algn="l" defTabSz="914400" rtl="0" eaLnBrk="1" latinLnBrk="0" hangingPunct="1">
        <a:lnSpc>
          <a:spcPct val="90000"/>
        </a:lnSpc>
        <a:spcBef>
          <a:spcPts val="500"/>
        </a:spcBef>
        <a:buFont typeface="Graphik Semibold" panose="020B0703030202060203" pitchFamily="34" charset="0"/>
        <a:buChar char="-"/>
        <a:defRPr sz="1400" kern="1200">
          <a:solidFill>
            <a:schemeClr val="tx1"/>
          </a:solidFill>
          <a:latin typeface="+mn-lt"/>
          <a:ea typeface="+mn-ea"/>
          <a:cs typeface="+mn-cs"/>
        </a:defRPr>
      </a:lvl4pPr>
      <a:lvl5pPr marL="984250" indent="-177800" algn="l" defTabSz="914400" rtl="0" eaLnBrk="1" latinLnBrk="0" hangingPunct="1">
        <a:lnSpc>
          <a:spcPct val="90000"/>
        </a:lnSpc>
        <a:spcBef>
          <a:spcPts val="500"/>
        </a:spcBef>
        <a:buFont typeface="Graphik Semibold" panose="020B0703030202060203"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orient="horz" pos="1071" userDrawn="1">
          <p15:clr>
            <a:srgbClr val="F26B43"/>
          </p15:clr>
        </p15:guide>
        <p15:guide id="4" orient="horz" pos="3906" userDrawn="1">
          <p15:clr>
            <a:srgbClr val="F26B43"/>
          </p15:clr>
        </p15:guide>
        <p15:guide id="5" pos="529" userDrawn="1">
          <p15:clr>
            <a:srgbClr val="F26B43"/>
          </p15:clr>
        </p15:guide>
        <p15:guide id="6" pos="715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2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298626-9918-4ABE-93D1-1A27CBB8156C}"/>
              </a:ext>
            </a:extLst>
          </p:cNvPr>
          <p:cNvSpPr>
            <a:spLocks noGrp="1"/>
          </p:cNvSpPr>
          <p:nvPr>
            <p:ph type="ctrTitle"/>
          </p:nvPr>
        </p:nvSpPr>
        <p:spPr/>
        <p:txBody>
          <a:bodyPr>
            <a:normAutofit/>
          </a:bodyPr>
          <a:lstStyle/>
          <a:p>
            <a:r>
              <a:rPr lang="nl-NL" dirty="0"/>
              <a:t>Samen Beslissen</a:t>
            </a:r>
          </a:p>
        </p:txBody>
      </p:sp>
      <p:sp>
        <p:nvSpPr>
          <p:cNvPr id="3" name="Ondertitel 2">
            <a:extLst>
              <a:ext uri="{FF2B5EF4-FFF2-40B4-BE49-F238E27FC236}">
                <a16:creationId xmlns:a16="http://schemas.microsoft.com/office/drawing/2014/main" id="{7C24501D-C856-469A-9A15-934A88EFB6F5}"/>
              </a:ext>
            </a:extLst>
          </p:cNvPr>
          <p:cNvSpPr>
            <a:spLocks noGrp="1"/>
          </p:cNvSpPr>
          <p:nvPr>
            <p:ph type="subTitle" idx="1"/>
          </p:nvPr>
        </p:nvSpPr>
        <p:spPr/>
        <p:txBody>
          <a:bodyPr/>
          <a:lstStyle/>
          <a:p>
            <a:r>
              <a:rPr lang="nl-NL" dirty="0"/>
              <a:t>Ervaringen en tips van patiënten</a:t>
            </a:r>
          </a:p>
        </p:txBody>
      </p:sp>
      <p:pic>
        <p:nvPicPr>
          <p:cNvPr id="5" name="Afbeelding 4">
            <a:extLst>
              <a:ext uri="{FF2B5EF4-FFF2-40B4-BE49-F238E27FC236}">
                <a16:creationId xmlns:a16="http://schemas.microsoft.com/office/drawing/2014/main" id="{71C7B153-6E45-4E02-B6DE-6BD6069E8167}"/>
              </a:ext>
            </a:extLst>
          </p:cNvPr>
          <p:cNvPicPr>
            <a:picLocks noChangeAspect="1"/>
          </p:cNvPicPr>
          <p:nvPr/>
        </p:nvPicPr>
        <p:blipFill>
          <a:blip r:embed="rId3"/>
          <a:stretch>
            <a:fillRect/>
          </a:stretch>
        </p:blipFill>
        <p:spPr>
          <a:xfrm>
            <a:off x="9773815" y="383222"/>
            <a:ext cx="1944659" cy="1216980"/>
          </a:xfrm>
          <a:prstGeom prst="rect">
            <a:avLst/>
          </a:prstGeom>
        </p:spPr>
      </p:pic>
    </p:spTree>
    <p:extLst>
      <p:ext uri="{BB962C8B-B14F-4D97-AF65-F5344CB8AC3E}">
        <p14:creationId xmlns:p14="http://schemas.microsoft.com/office/powerpoint/2010/main" val="2274844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F63E0018-BF27-4C5F-88E8-7EF8DB58497F}"/>
              </a:ext>
            </a:extLst>
          </p:cNvPr>
          <p:cNvSpPr>
            <a:spLocks noGrp="1"/>
          </p:cNvSpPr>
          <p:nvPr>
            <p:ph type="title"/>
          </p:nvPr>
        </p:nvSpPr>
        <p:spPr>
          <a:xfrm>
            <a:off x="838200" y="458526"/>
            <a:ext cx="10577513" cy="1211158"/>
          </a:xfrm>
        </p:spPr>
        <p:txBody>
          <a:bodyPr>
            <a:normAutofit/>
          </a:bodyPr>
          <a:lstStyle/>
          <a:p>
            <a:r>
              <a:rPr lang="nl-NL" dirty="0"/>
              <a:t>Ervaringen en tips van patiënten</a:t>
            </a:r>
          </a:p>
        </p:txBody>
      </p:sp>
      <p:pic>
        <p:nvPicPr>
          <p:cNvPr id="7" name="Afbeelding 6">
            <a:extLst>
              <a:ext uri="{FF2B5EF4-FFF2-40B4-BE49-F238E27FC236}">
                <a16:creationId xmlns:a16="http://schemas.microsoft.com/office/drawing/2014/main" id="{D3C6E5D1-8AFB-47D5-B24A-135EEB623C0A}"/>
              </a:ext>
            </a:extLst>
          </p:cNvPr>
          <p:cNvPicPr>
            <a:picLocks noChangeAspect="1"/>
          </p:cNvPicPr>
          <p:nvPr/>
        </p:nvPicPr>
        <p:blipFill>
          <a:blip r:embed="rId3"/>
          <a:stretch>
            <a:fillRect/>
          </a:stretch>
        </p:blipFill>
        <p:spPr>
          <a:xfrm>
            <a:off x="2718815" y="1825775"/>
            <a:ext cx="8696897" cy="4696324"/>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386067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BD5990-E1F9-4957-BED9-8707EB865725}"/>
              </a:ext>
            </a:extLst>
          </p:cNvPr>
          <p:cNvSpPr>
            <a:spLocks noGrp="1"/>
          </p:cNvSpPr>
          <p:nvPr>
            <p:ph type="title"/>
          </p:nvPr>
        </p:nvSpPr>
        <p:spPr/>
        <p:txBody>
          <a:bodyPr/>
          <a:lstStyle/>
          <a:p>
            <a:r>
              <a:rPr lang="nl-NL" dirty="0"/>
              <a:t>Vragen (1)</a:t>
            </a:r>
          </a:p>
        </p:txBody>
      </p:sp>
      <p:sp>
        <p:nvSpPr>
          <p:cNvPr id="3" name="Tijdelijke aanduiding voor tekst 2">
            <a:extLst>
              <a:ext uri="{FF2B5EF4-FFF2-40B4-BE49-F238E27FC236}">
                <a16:creationId xmlns:a16="http://schemas.microsoft.com/office/drawing/2014/main" id="{E6A9EDFB-CA83-4750-B13F-68D919E3EE8F}"/>
              </a:ext>
            </a:extLst>
          </p:cNvPr>
          <p:cNvSpPr>
            <a:spLocks noGrp="1"/>
          </p:cNvSpPr>
          <p:nvPr>
            <p:ph type="body" sz="quarter" idx="13"/>
          </p:nvPr>
        </p:nvSpPr>
        <p:spPr>
          <a:xfrm>
            <a:off x="838200" y="1934080"/>
            <a:ext cx="6038693" cy="4465394"/>
          </a:xfrm>
        </p:spPr>
        <p:txBody>
          <a:bodyPr>
            <a:normAutofit/>
          </a:bodyPr>
          <a:lstStyle/>
          <a:p>
            <a:pPr marL="342900" indent="-342900">
              <a:buFont typeface="Arial" panose="020B0604020202020204" pitchFamily="34" charset="0"/>
              <a:buChar char="•"/>
            </a:pPr>
            <a:r>
              <a:rPr lang="nl-NL" sz="3200" dirty="0"/>
              <a:t>Wat vind je herkenbaar? </a:t>
            </a:r>
          </a:p>
          <a:p>
            <a:pPr marL="342900" indent="-342900">
              <a:buFont typeface="Arial" panose="020B0604020202020204" pitchFamily="34" charset="0"/>
              <a:buChar char="•"/>
            </a:pPr>
            <a:endParaRPr lang="nl-NL" sz="3200" dirty="0"/>
          </a:p>
          <a:p>
            <a:pPr marL="342900" indent="-342900">
              <a:buFont typeface="Arial" panose="020B0604020202020204" pitchFamily="34" charset="0"/>
              <a:buChar char="•"/>
            </a:pPr>
            <a:r>
              <a:rPr lang="nl-NL" sz="3200" dirty="0"/>
              <a:t>En wat niet?</a:t>
            </a:r>
          </a:p>
        </p:txBody>
      </p:sp>
      <p:pic>
        <p:nvPicPr>
          <p:cNvPr id="5" name="Afbeelding 4">
            <a:extLst>
              <a:ext uri="{FF2B5EF4-FFF2-40B4-BE49-F238E27FC236}">
                <a16:creationId xmlns:a16="http://schemas.microsoft.com/office/drawing/2014/main" id="{AFAA6A5C-6E70-43D6-ADE4-4DEA5A9CFF47}"/>
              </a:ext>
            </a:extLst>
          </p:cNvPr>
          <p:cNvPicPr>
            <a:picLocks noChangeAspect="1"/>
          </p:cNvPicPr>
          <p:nvPr/>
        </p:nvPicPr>
        <p:blipFill>
          <a:blip r:embed="rId3"/>
          <a:stretch>
            <a:fillRect/>
          </a:stretch>
        </p:blipFill>
        <p:spPr>
          <a:xfrm>
            <a:off x="4157472" y="1582674"/>
            <a:ext cx="9204960" cy="5177790"/>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064978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BD5990-E1F9-4957-BED9-8707EB865725}"/>
              </a:ext>
            </a:extLst>
          </p:cNvPr>
          <p:cNvSpPr>
            <a:spLocks noGrp="1"/>
          </p:cNvSpPr>
          <p:nvPr>
            <p:ph type="title"/>
          </p:nvPr>
        </p:nvSpPr>
        <p:spPr/>
        <p:txBody>
          <a:bodyPr/>
          <a:lstStyle/>
          <a:p>
            <a:r>
              <a:rPr lang="nl-NL" dirty="0"/>
              <a:t>Vragen (2)</a:t>
            </a:r>
          </a:p>
        </p:txBody>
      </p:sp>
      <p:sp>
        <p:nvSpPr>
          <p:cNvPr id="3" name="Tijdelijke aanduiding voor tekst 2">
            <a:extLst>
              <a:ext uri="{FF2B5EF4-FFF2-40B4-BE49-F238E27FC236}">
                <a16:creationId xmlns:a16="http://schemas.microsoft.com/office/drawing/2014/main" id="{E6A9EDFB-CA83-4750-B13F-68D919E3EE8F}"/>
              </a:ext>
            </a:extLst>
          </p:cNvPr>
          <p:cNvSpPr>
            <a:spLocks noGrp="1"/>
          </p:cNvSpPr>
          <p:nvPr>
            <p:ph type="body" sz="quarter" idx="13"/>
          </p:nvPr>
        </p:nvSpPr>
        <p:spPr>
          <a:xfrm>
            <a:off x="838200" y="1934080"/>
            <a:ext cx="6038693" cy="4465394"/>
          </a:xfrm>
        </p:spPr>
        <p:txBody>
          <a:bodyPr>
            <a:normAutofit/>
          </a:bodyPr>
          <a:lstStyle/>
          <a:p>
            <a:pPr marL="342900" indent="-342900">
              <a:buFont typeface="Arial" panose="020B0604020202020204" pitchFamily="34" charset="0"/>
              <a:buChar char="•"/>
            </a:pPr>
            <a:r>
              <a:rPr lang="nl-NL" sz="3200" dirty="0"/>
              <a:t>Welke tip kan jou helpen?</a:t>
            </a:r>
          </a:p>
          <a:p>
            <a:pPr marL="342900" indent="-342900">
              <a:buFont typeface="Arial" panose="020B0604020202020204" pitchFamily="34" charset="0"/>
              <a:buChar char="•"/>
            </a:pPr>
            <a:endParaRPr lang="nl-NL" sz="3200" dirty="0"/>
          </a:p>
          <a:p>
            <a:pPr marL="342900" indent="-342900">
              <a:buFont typeface="Arial" panose="020B0604020202020204" pitchFamily="34" charset="0"/>
              <a:buChar char="•"/>
            </a:pPr>
            <a:r>
              <a:rPr lang="nl-NL" sz="3200" dirty="0"/>
              <a:t>Welke tip wil je anderen geven?</a:t>
            </a:r>
          </a:p>
        </p:txBody>
      </p:sp>
      <p:pic>
        <p:nvPicPr>
          <p:cNvPr id="6" name="Afbeelding 5">
            <a:extLst>
              <a:ext uri="{FF2B5EF4-FFF2-40B4-BE49-F238E27FC236}">
                <a16:creationId xmlns:a16="http://schemas.microsoft.com/office/drawing/2014/main" id="{C13FF5C6-D859-418C-BC10-CC6E688C110F}"/>
              </a:ext>
            </a:extLst>
          </p:cNvPr>
          <p:cNvPicPr>
            <a:picLocks noChangeAspect="1"/>
          </p:cNvPicPr>
          <p:nvPr/>
        </p:nvPicPr>
        <p:blipFill>
          <a:blip r:embed="rId3"/>
          <a:stretch>
            <a:fillRect/>
          </a:stretch>
        </p:blipFill>
        <p:spPr>
          <a:xfrm>
            <a:off x="4157472" y="1582674"/>
            <a:ext cx="9204960" cy="5177790"/>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2178865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1B12E935-24A3-41A4-BDE4-92FC942A2076}"/>
              </a:ext>
            </a:extLst>
          </p:cNvPr>
          <p:cNvSpPr>
            <a:spLocks noGrp="1"/>
          </p:cNvSpPr>
          <p:nvPr>
            <p:ph type="title"/>
          </p:nvPr>
        </p:nvSpPr>
        <p:spPr>
          <a:xfrm>
            <a:off x="435865" y="409758"/>
            <a:ext cx="2148839" cy="894786"/>
          </a:xfrm>
        </p:spPr>
        <p:txBody>
          <a:bodyPr>
            <a:normAutofit/>
          </a:bodyPr>
          <a:lstStyle/>
          <a:p>
            <a:pPr algn="l"/>
            <a:r>
              <a:rPr lang="nl-NL" sz="4400" dirty="0"/>
              <a:t>Tips (1)</a:t>
            </a:r>
          </a:p>
        </p:txBody>
      </p:sp>
      <p:pic>
        <p:nvPicPr>
          <p:cNvPr id="11" name="Afbeelding 10">
            <a:extLst>
              <a:ext uri="{FF2B5EF4-FFF2-40B4-BE49-F238E27FC236}">
                <a16:creationId xmlns:a16="http://schemas.microsoft.com/office/drawing/2014/main" id="{863BFAC1-03D7-4652-82CB-E10AF549C9DC}"/>
              </a:ext>
            </a:extLst>
          </p:cNvPr>
          <p:cNvPicPr>
            <a:picLocks noChangeAspect="1"/>
          </p:cNvPicPr>
          <p:nvPr/>
        </p:nvPicPr>
        <p:blipFill>
          <a:blip r:embed="rId3"/>
          <a:stretch>
            <a:fillRect/>
          </a:stretch>
        </p:blipFill>
        <p:spPr>
          <a:xfrm>
            <a:off x="7918062" y="4280666"/>
            <a:ext cx="3187335" cy="2181094"/>
          </a:xfrm>
          <a:prstGeom prst="rect">
            <a:avLst/>
          </a:prstGeom>
        </p:spPr>
      </p:pic>
      <p:pic>
        <p:nvPicPr>
          <p:cNvPr id="15" name="Afbeelding 14">
            <a:extLst>
              <a:ext uri="{FF2B5EF4-FFF2-40B4-BE49-F238E27FC236}">
                <a16:creationId xmlns:a16="http://schemas.microsoft.com/office/drawing/2014/main" id="{43914A98-7914-4AF5-B5F0-18F44762DC96}"/>
              </a:ext>
            </a:extLst>
          </p:cNvPr>
          <p:cNvPicPr>
            <a:picLocks noChangeAspect="1"/>
          </p:cNvPicPr>
          <p:nvPr/>
        </p:nvPicPr>
        <p:blipFill>
          <a:blip r:embed="rId4"/>
          <a:stretch>
            <a:fillRect/>
          </a:stretch>
        </p:blipFill>
        <p:spPr>
          <a:xfrm>
            <a:off x="3157728" y="3841342"/>
            <a:ext cx="4073222" cy="2787821"/>
          </a:xfrm>
          <a:prstGeom prst="rect">
            <a:avLst/>
          </a:prstGeom>
        </p:spPr>
      </p:pic>
      <p:pic>
        <p:nvPicPr>
          <p:cNvPr id="17" name="Afbeelding 16">
            <a:extLst>
              <a:ext uri="{FF2B5EF4-FFF2-40B4-BE49-F238E27FC236}">
                <a16:creationId xmlns:a16="http://schemas.microsoft.com/office/drawing/2014/main" id="{23807AA3-CB82-4E46-9843-23D689E2477B}"/>
              </a:ext>
            </a:extLst>
          </p:cNvPr>
          <p:cNvPicPr>
            <a:picLocks noChangeAspect="1"/>
          </p:cNvPicPr>
          <p:nvPr/>
        </p:nvPicPr>
        <p:blipFill>
          <a:blip r:embed="rId5"/>
          <a:stretch>
            <a:fillRect/>
          </a:stretch>
        </p:blipFill>
        <p:spPr>
          <a:xfrm>
            <a:off x="8459372" y="1710178"/>
            <a:ext cx="3460794" cy="2374128"/>
          </a:xfrm>
          <a:prstGeom prst="rect">
            <a:avLst/>
          </a:prstGeom>
        </p:spPr>
      </p:pic>
      <p:pic>
        <p:nvPicPr>
          <p:cNvPr id="21" name="Afbeelding 20">
            <a:extLst>
              <a:ext uri="{FF2B5EF4-FFF2-40B4-BE49-F238E27FC236}">
                <a16:creationId xmlns:a16="http://schemas.microsoft.com/office/drawing/2014/main" id="{E048DBC5-D8D7-4F6E-A36D-242C10021907}"/>
              </a:ext>
            </a:extLst>
          </p:cNvPr>
          <p:cNvPicPr>
            <a:picLocks noChangeAspect="1"/>
          </p:cNvPicPr>
          <p:nvPr/>
        </p:nvPicPr>
        <p:blipFill>
          <a:blip r:embed="rId6"/>
          <a:stretch>
            <a:fillRect/>
          </a:stretch>
        </p:blipFill>
        <p:spPr>
          <a:xfrm>
            <a:off x="4576791" y="857150"/>
            <a:ext cx="3755310" cy="2571850"/>
          </a:xfrm>
          <a:prstGeom prst="rect">
            <a:avLst/>
          </a:prstGeom>
        </p:spPr>
      </p:pic>
      <p:pic>
        <p:nvPicPr>
          <p:cNvPr id="23" name="Afbeelding 22">
            <a:extLst>
              <a:ext uri="{FF2B5EF4-FFF2-40B4-BE49-F238E27FC236}">
                <a16:creationId xmlns:a16="http://schemas.microsoft.com/office/drawing/2014/main" id="{47FF3F47-B255-410B-BF3A-7A643A1388CF}"/>
              </a:ext>
            </a:extLst>
          </p:cNvPr>
          <p:cNvPicPr>
            <a:picLocks noChangeAspect="1"/>
          </p:cNvPicPr>
          <p:nvPr/>
        </p:nvPicPr>
        <p:blipFill>
          <a:blip r:embed="rId7"/>
          <a:stretch>
            <a:fillRect/>
          </a:stretch>
        </p:blipFill>
        <p:spPr>
          <a:xfrm>
            <a:off x="613649" y="1544949"/>
            <a:ext cx="3835871" cy="2631434"/>
          </a:xfrm>
          <a:prstGeom prst="rect">
            <a:avLst/>
          </a:prstGeom>
        </p:spPr>
      </p:pic>
    </p:spTree>
    <p:extLst>
      <p:ext uri="{BB962C8B-B14F-4D97-AF65-F5344CB8AC3E}">
        <p14:creationId xmlns:p14="http://schemas.microsoft.com/office/powerpoint/2010/main" val="1890846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5BC06E-E57D-48AF-A11E-C716DAF9B8BA}"/>
              </a:ext>
            </a:extLst>
          </p:cNvPr>
          <p:cNvSpPr>
            <a:spLocks noGrp="1"/>
          </p:cNvSpPr>
          <p:nvPr>
            <p:ph type="title"/>
          </p:nvPr>
        </p:nvSpPr>
        <p:spPr>
          <a:xfrm>
            <a:off x="435865" y="409758"/>
            <a:ext cx="2148839" cy="894786"/>
          </a:xfrm>
        </p:spPr>
        <p:txBody>
          <a:bodyPr>
            <a:normAutofit/>
          </a:bodyPr>
          <a:lstStyle/>
          <a:p>
            <a:pPr algn="l"/>
            <a:r>
              <a:rPr lang="nl-NL" sz="4400" dirty="0"/>
              <a:t>Tips (2)</a:t>
            </a:r>
          </a:p>
        </p:txBody>
      </p:sp>
      <p:pic>
        <p:nvPicPr>
          <p:cNvPr id="3" name="Afbeelding 2">
            <a:extLst>
              <a:ext uri="{FF2B5EF4-FFF2-40B4-BE49-F238E27FC236}">
                <a16:creationId xmlns:a16="http://schemas.microsoft.com/office/drawing/2014/main" id="{843C711C-6F20-4EA7-80CA-6306FB6CF23C}"/>
              </a:ext>
            </a:extLst>
          </p:cNvPr>
          <p:cNvPicPr>
            <a:picLocks noChangeAspect="1"/>
          </p:cNvPicPr>
          <p:nvPr/>
        </p:nvPicPr>
        <p:blipFill>
          <a:blip r:embed="rId3"/>
          <a:stretch>
            <a:fillRect/>
          </a:stretch>
        </p:blipFill>
        <p:spPr>
          <a:xfrm>
            <a:off x="7975035" y="3718861"/>
            <a:ext cx="3374945" cy="2311458"/>
          </a:xfrm>
          <a:prstGeom prst="rect">
            <a:avLst/>
          </a:prstGeom>
        </p:spPr>
      </p:pic>
      <p:pic>
        <p:nvPicPr>
          <p:cNvPr id="4" name="Afbeelding 3">
            <a:extLst>
              <a:ext uri="{FF2B5EF4-FFF2-40B4-BE49-F238E27FC236}">
                <a16:creationId xmlns:a16="http://schemas.microsoft.com/office/drawing/2014/main" id="{38697BA5-1D73-41F6-974A-80ECCB6DE446}"/>
              </a:ext>
            </a:extLst>
          </p:cNvPr>
          <p:cNvPicPr>
            <a:picLocks noChangeAspect="1"/>
          </p:cNvPicPr>
          <p:nvPr/>
        </p:nvPicPr>
        <p:blipFill>
          <a:blip r:embed="rId4"/>
          <a:stretch>
            <a:fillRect/>
          </a:stretch>
        </p:blipFill>
        <p:spPr>
          <a:xfrm>
            <a:off x="3963772" y="601550"/>
            <a:ext cx="3791735" cy="2595163"/>
          </a:xfrm>
          <a:prstGeom prst="rect">
            <a:avLst/>
          </a:prstGeom>
        </p:spPr>
      </p:pic>
      <p:pic>
        <p:nvPicPr>
          <p:cNvPr id="5" name="Afbeelding 4">
            <a:extLst>
              <a:ext uri="{FF2B5EF4-FFF2-40B4-BE49-F238E27FC236}">
                <a16:creationId xmlns:a16="http://schemas.microsoft.com/office/drawing/2014/main" id="{657FC759-6945-4657-BAED-E3F0FE737B23}"/>
              </a:ext>
            </a:extLst>
          </p:cNvPr>
          <p:cNvPicPr>
            <a:picLocks noChangeAspect="1"/>
          </p:cNvPicPr>
          <p:nvPr/>
        </p:nvPicPr>
        <p:blipFill>
          <a:blip r:embed="rId5"/>
          <a:stretch>
            <a:fillRect/>
          </a:stretch>
        </p:blipFill>
        <p:spPr>
          <a:xfrm>
            <a:off x="420888" y="2648476"/>
            <a:ext cx="3375189" cy="2311458"/>
          </a:xfrm>
          <a:prstGeom prst="rect">
            <a:avLst/>
          </a:prstGeom>
        </p:spPr>
      </p:pic>
      <p:pic>
        <p:nvPicPr>
          <p:cNvPr id="6" name="Afbeelding 5">
            <a:extLst>
              <a:ext uri="{FF2B5EF4-FFF2-40B4-BE49-F238E27FC236}">
                <a16:creationId xmlns:a16="http://schemas.microsoft.com/office/drawing/2014/main" id="{984E59EC-4178-4047-A27B-EE8397067CA5}"/>
              </a:ext>
            </a:extLst>
          </p:cNvPr>
          <p:cNvPicPr>
            <a:picLocks noChangeAspect="1"/>
          </p:cNvPicPr>
          <p:nvPr/>
        </p:nvPicPr>
        <p:blipFill>
          <a:blip r:embed="rId6"/>
          <a:stretch>
            <a:fillRect/>
          </a:stretch>
        </p:blipFill>
        <p:spPr>
          <a:xfrm>
            <a:off x="8289189" y="1176864"/>
            <a:ext cx="3213006" cy="2200547"/>
          </a:xfrm>
          <a:prstGeom prst="rect">
            <a:avLst/>
          </a:prstGeom>
        </p:spPr>
      </p:pic>
      <p:pic>
        <p:nvPicPr>
          <p:cNvPr id="7" name="Afbeelding 6">
            <a:extLst>
              <a:ext uri="{FF2B5EF4-FFF2-40B4-BE49-F238E27FC236}">
                <a16:creationId xmlns:a16="http://schemas.microsoft.com/office/drawing/2014/main" id="{B1966F9B-5A45-4DCF-90C8-998AAD1BC276}"/>
              </a:ext>
            </a:extLst>
          </p:cNvPr>
          <p:cNvPicPr>
            <a:picLocks noChangeAspect="1"/>
          </p:cNvPicPr>
          <p:nvPr/>
        </p:nvPicPr>
        <p:blipFill>
          <a:blip r:embed="rId7"/>
          <a:stretch>
            <a:fillRect/>
          </a:stretch>
        </p:blipFill>
        <p:spPr>
          <a:xfrm>
            <a:off x="4095046" y="4150572"/>
            <a:ext cx="3227875" cy="2213652"/>
          </a:xfrm>
          <a:prstGeom prst="rect">
            <a:avLst/>
          </a:prstGeom>
        </p:spPr>
      </p:pic>
    </p:spTree>
    <p:extLst>
      <p:ext uri="{BB962C8B-B14F-4D97-AF65-F5344CB8AC3E}">
        <p14:creationId xmlns:p14="http://schemas.microsoft.com/office/powerpoint/2010/main" val="423606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1081689-FE04-46A8-B83A-F7C2836A1794}"/>
              </a:ext>
            </a:extLst>
          </p:cNvPr>
          <p:cNvSpPr>
            <a:spLocks noGrp="1"/>
          </p:cNvSpPr>
          <p:nvPr>
            <p:ph type="ctrTitle"/>
          </p:nvPr>
        </p:nvSpPr>
        <p:spPr/>
        <p:txBody>
          <a:bodyPr/>
          <a:lstStyle/>
          <a:p>
            <a:r>
              <a:rPr lang="nl-NL" dirty="0"/>
              <a:t>Samen Beslissen</a:t>
            </a:r>
          </a:p>
        </p:txBody>
      </p:sp>
    </p:spTree>
    <p:extLst>
      <p:ext uri="{BB962C8B-B14F-4D97-AF65-F5344CB8AC3E}">
        <p14:creationId xmlns:p14="http://schemas.microsoft.com/office/powerpoint/2010/main" val="740549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amen Beslissen">
  <a:themeElements>
    <a:clrScheme name="Samen Beslissen">
      <a:dk1>
        <a:sysClr val="windowText" lastClr="000000"/>
      </a:dk1>
      <a:lt1>
        <a:sysClr val="window" lastClr="FFFFFF"/>
      </a:lt1>
      <a:dk2>
        <a:srgbClr val="000000"/>
      </a:dk2>
      <a:lt2>
        <a:srgbClr val="FFFFFF"/>
      </a:lt2>
      <a:accent1>
        <a:srgbClr val="EF7273"/>
      </a:accent1>
      <a:accent2>
        <a:srgbClr val="807293"/>
      </a:accent2>
      <a:accent3>
        <a:srgbClr val="DC1945"/>
      </a:accent3>
      <a:accent4>
        <a:srgbClr val="00ACCC"/>
      </a:accent4>
      <a:accent5>
        <a:srgbClr val="A5A5A5"/>
      </a:accent5>
      <a:accent6>
        <a:srgbClr val="C9C9C9"/>
      </a:accent6>
      <a:hlink>
        <a:srgbClr val="000000"/>
      </a:hlink>
      <a:folHlink>
        <a:srgbClr val="000000"/>
      </a:folHlink>
    </a:clrScheme>
    <a:fontScheme name="Samen Beslissen">
      <a:majorFont>
        <a:latin typeface="Graphik Black"/>
        <a:ea typeface=""/>
        <a:cs typeface=""/>
      </a:majorFont>
      <a:minorFont>
        <a:latin typeface="Graphik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3271</TotalTime>
  <Words>442</Words>
  <Application>Microsoft Office PowerPoint</Application>
  <PresentationFormat>Breedbeeld</PresentationFormat>
  <Paragraphs>45</Paragraphs>
  <Slides>7</Slides>
  <Notes>7</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7</vt:i4>
      </vt:variant>
    </vt:vector>
  </HeadingPairs>
  <TitlesOfParts>
    <vt:vector size="13" baseType="lpstr">
      <vt:lpstr>Arial</vt:lpstr>
      <vt:lpstr>Calibri</vt:lpstr>
      <vt:lpstr>Graphik Black</vt:lpstr>
      <vt:lpstr>Graphik Bold</vt:lpstr>
      <vt:lpstr>Graphik Semibold</vt:lpstr>
      <vt:lpstr>Samen Beslissen</vt:lpstr>
      <vt:lpstr>Samen Beslissen</vt:lpstr>
      <vt:lpstr>Ervaringen en tips van patiënten</vt:lpstr>
      <vt:lpstr>Vragen (1)</vt:lpstr>
      <vt:lpstr>Vragen (2)</vt:lpstr>
      <vt:lpstr>Tips (1)</vt:lpstr>
      <vt:lpstr>Tips (2)</vt:lpstr>
      <vt:lpstr>Samen Beslissen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Liliane Meijnen</dc:creator>
  <cp:lastModifiedBy>Linda Steffers</cp:lastModifiedBy>
  <cp:revision>122</cp:revision>
  <dcterms:created xsi:type="dcterms:W3CDTF">2020-12-22T08:53:57Z</dcterms:created>
  <dcterms:modified xsi:type="dcterms:W3CDTF">2022-01-07T10:50:43Z</dcterms:modified>
</cp:coreProperties>
</file>