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92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8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93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11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880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145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99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38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56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968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2C299-C129-42AE-9E9B-B3386C14FE7D}" type="datetimeFigureOut">
              <a:rPr lang="nl-NL" smtClean="0"/>
              <a:t>6-7-2021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9A163-4CC9-42C5-9AB8-E7161D513C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918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l="1433" b="1153"/>
          <a:stretch/>
        </p:blipFill>
        <p:spPr>
          <a:xfrm>
            <a:off x="4490357" y="277586"/>
            <a:ext cx="6352494" cy="56007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l="1334" t="1397" r="1808" b="520"/>
          <a:stretch/>
        </p:blipFill>
        <p:spPr>
          <a:xfrm>
            <a:off x="375558" y="1534885"/>
            <a:ext cx="3521395" cy="4653643"/>
          </a:xfrm>
          <a:prstGeom prst="rect">
            <a:avLst/>
          </a:prstGeom>
        </p:spPr>
      </p:pic>
      <p:cxnSp>
        <p:nvCxnSpPr>
          <p:cNvPr id="10" name="Rechte verbindingslijn met pijl 9"/>
          <p:cNvCxnSpPr/>
          <p:nvPr/>
        </p:nvCxnSpPr>
        <p:spPr>
          <a:xfrm flipH="1">
            <a:off x="3886200" y="2906485"/>
            <a:ext cx="2498271" cy="5400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555171" y="440871"/>
            <a:ext cx="333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Extra uitleg voor patiënt over bijvoorbeeld bloeduitslagen</a:t>
            </a:r>
          </a:p>
        </p:txBody>
      </p:sp>
    </p:spTree>
    <p:extLst>
      <p:ext uri="{BB962C8B-B14F-4D97-AF65-F5344CB8AC3E}">
        <p14:creationId xmlns:p14="http://schemas.microsoft.com/office/powerpoint/2010/main" val="143197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3323" t="207" b="-1"/>
          <a:stretch/>
        </p:blipFill>
        <p:spPr>
          <a:xfrm>
            <a:off x="928687" y="293914"/>
            <a:ext cx="2462091" cy="6369504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4784271" y="767443"/>
            <a:ext cx="5829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Patiënt kan zien hoe zijn </a:t>
            </a:r>
            <a:r>
              <a:rPr lang="nl-NL" dirty="0" err="1"/>
              <a:t>ziekte-activiteit</a:t>
            </a:r>
            <a:r>
              <a:rPr lang="nl-NL" dirty="0"/>
              <a:t> in de loop van de tijd is geweest (bovenste grafiek (groen is goed) en daaronder ziet hij de uitkomsten van </a:t>
            </a:r>
            <a:r>
              <a:rPr lang="nl-NL" dirty="0" err="1"/>
              <a:t>PROM’s</a:t>
            </a:r>
            <a:r>
              <a:rPr lang="nl-NL" dirty="0"/>
              <a:t>; dit laat zien dat zijn functioneren verslechtert als zijn ziekte-actief toeneemt.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2656606"/>
            <a:ext cx="4334555" cy="3289034"/>
          </a:xfrm>
          <a:prstGeom prst="rect">
            <a:avLst/>
          </a:prstGeom>
        </p:spPr>
      </p:pic>
      <p:cxnSp>
        <p:nvCxnSpPr>
          <p:cNvPr id="6" name="Rechte verbindingslijn met pijl 5"/>
          <p:cNvCxnSpPr/>
          <p:nvPr/>
        </p:nvCxnSpPr>
        <p:spPr>
          <a:xfrm>
            <a:off x="3135086" y="2906486"/>
            <a:ext cx="2057400" cy="0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3624943" y="3363686"/>
            <a:ext cx="1159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Uitleg betekenis van de scores van een PROM</a:t>
            </a:r>
          </a:p>
        </p:txBody>
      </p:sp>
    </p:spTree>
    <p:extLst>
      <p:ext uri="{BB962C8B-B14F-4D97-AF65-F5344CB8AC3E}">
        <p14:creationId xmlns:p14="http://schemas.microsoft.com/office/powerpoint/2010/main" val="263161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03" y="0"/>
            <a:ext cx="7410450" cy="645795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8184696" y="881743"/>
            <a:ext cx="360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patiënt  heeft overzicht over zijn medicatie historie</a:t>
            </a:r>
          </a:p>
        </p:txBody>
      </p:sp>
    </p:spTree>
    <p:extLst>
      <p:ext uri="{BB962C8B-B14F-4D97-AF65-F5344CB8AC3E}">
        <p14:creationId xmlns:p14="http://schemas.microsoft.com/office/powerpoint/2010/main" val="99224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79" y="0"/>
            <a:ext cx="7477125" cy="687705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8262257" y="636814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Samen kijken naar de score van </a:t>
            </a:r>
            <a:r>
              <a:rPr lang="nl-NL" dirty="0" err="1"/>
              <a:t>ziekte-activiteit</a:t>
            </a:r>
            <a:r>
              <a:rPr lang="nl-NL" dirty="0"/>
              <a:t> uitgezet tegen de verschillende onderdelen van die score en het gebruik van de medicatie in de loop van de tijd</a:t>
            </a:r>
          </a:p>
        </p:txBody>
      </p:sp>
    </p:spTree>
    <p:extLst>
      <p:ext uri="{BB962C8B-B14F-4D97-AF65-F5344CB8AC3E}">
        <p14:creationId xmlns:p14="http://schemas.microsoft.com/office/powerpoint/2010/main" val="1386097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8115300" y="489857"/>
            <a:ext cx="39515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Samen met de patiënt de PROM uitkomsten bekijken en zien waar patiënt verbetert of verslechtert op item niveau (= hulpmiddel om zorgvragen </a:t>
            </a:r>
            <a:r>
              <a:rPr lang="nl-NL"/>
              <a:t>of patiëntdoelen </a:t>
            </a:r>
            <a:r>
              <a:rPr lang="nl-NL" dirty="0"/>
              <a:t>te identificeren)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96" y="489857"/>
            <a:ext cx="7219950" cy="6096000"/>
          </a:xfrm>
          <a:prstGeom prst="rect">
            <a:avLst/>
          </a:prstGeom>
        </p:spPr>
      </p:pic>
      <p:cxnSp>
        <p:nvCxnSpPr>
          <p:cNvPr id="6" name="Rechte verbindingslijn met pijl 5"/>
          <p:cNvCxnSpPr/>
          <p:nvPr/>
        </p:nvCxnSpPr>
        <p:spPr>
          <a:xfrm flipV="1">
            <a:off x="7632246" y="2139043"/>
            <a:ext cx="1479097" cy="2073728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3606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93EA8E72FC2E49B249A6242D5E4F75" ma:contentTypeVersion="13" ma:contentTypeDescription="Een nieuw document maken." ma:contentTypeScope="" ma:versionID="3a7ae95deffcd3c478ed380db83ae322">
  <xsd:schema xmlns:xsd="http://www.w3.org/2001/XMLSchema" xmlns:xs="http://www.w3.org/2001/XMLSchema" xmlns:p="http://schemas.microsoft.com/office/2006/metadata/properties" xmlns:ns2="3a65966a-6c18-4f65-af41-c48461925448" xmlns:ns3="7b007533-f71a-4eab-98fb-5bcf441792ce" targetNamespace="http://schemas.microsoft.com/office/2006/metadata/properties" ma:root="true" ma:fieldsID="11ea8a3603e4bd49bc390889da2d02bf" ns2:_="" ns3:_="">
    <xsd:import namespace="3a65966a-6c18-4f65-af41-c48461925448"/>
    <xsd:import namespace="7b007533-f71a-4eab-98fb-5bcf441792ce"/>
    <xsd:element name="properties">
      <xsd:complexType>
        <xsd:sequence>
          <xsd:element name="documentManagement">
            <xsd:complexType>
              <xsd:all>
                <xsd:element ref="ns2:j153eb82ecd84a4e8df96ced445220fc" minOccurs="0"/>
                <xsd:element ref="ns2:TaxCatchAll" minOccurs="0"/>
                <xsd:element ref="ns2:TaxCatchAllLabel" minOccurs="0"/>
                <xsd:element ref="ns2:m877ea239cff4cf0842d62b6dc24f83e" minOccurs="0"/>
                <xsd:element ref="ns2:obc8916d9978491296677381ff74af07" minOccurs="0"/>
                <xsd:element ref="ns2:b2e7779ed41f47deb74c3bc0dc1493d1" minOccurs="0"/>
                <xsd:element ref="ns2:jd319f32dc2a434ea72b193802a4b3c8" minOccurs="0"/>
                <xsd:element ref="ns2:e5aa36e4c8664e929c8f7e73f2a101bf" minOccurs="0"/>
                <xsd:element ref="ns2:g1857ba0c95140b98713d0ebe3f3ad70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5966a-6c18-4f65-af41-c48461925448" elementFormDefault="qualified">
    <xsd:import namespace="http://schemas.microsoft.com/office/2006/documentManagement/types"/>
    <xsd:import namespace="http://schemas.microsoft.com/office/infopath/2007/PartnerControls"/>
    <xsd:element name="j153eb82ecd84a4e8df96ced445220fc" ma:index="8" nillable="true" ma:taxonomy="true" ma:internalName="j153eb82ecd84a4e8df96ced445220fc" ma:taxonomyFieldName="Documentsoort" ma:displayName="Documentsoort" ma:fieldId="{3153eb82-ecd8-4a4e-8df9-6ced445220fc}" ma:sspId="853940b5-3134-4203-af87-55f89102078d" ma:termSetId="bbf55d33-d213-4fd7-979f-2626e84c634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4a951031-fd11-47ae-9816-01f714b19b87}" ma:internalName="TaxCatchAll" ma:showField="CatchAllData" ma:web="70f16b0d-5832-4cbb-a069-19b0139b08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4a951031-fd11-47ae-9816-01f714b19b87}" ma:internalName="TaxCatchAllLabel" ma:readOnly="true" ma:showField="CatchAllDataLabel" ma:web="70f16b0d-5832-4cbb-a069-19b0139b08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877ea239cff4cf0842d62b6dc24f83e" ma:index="12" nillable="true" ma:taxonomy="true" ma:internalName="m877ea239cff4cf0842d62b6dc24f83e" ma:taxonomyFieldName="Jaartal" ma:displayName="Jaartal" ma:default="9;#2019|b9876801-576c-4dbc-b3d4-4e7b82e3b22a" ma:fieldId="{6877ea23-9cff-4cf0-842d-62b6dc24f83e}" ma:sspId="853940b5-3134-4203-af87-55f89102078d" ma:termSetId="a33e54ca-30b4-4dd3-8352-a099d6fb013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bc8916d9978491296677381ff74af07" ma:index="14" nillable="true" ma:taxonomy="true" ma:internalName="obc8916d9978491296677381ff74af07" ma:taxonomyFieldName="Vertrouwelijkheid" ma:displayName="Vertrouwelijkheid" ma:default="" ma:fieldId="{8bc8916d-9978-4912-9667-7381ff74af07}" ma:sspId="853940b5-3134-4203-af87-55f89102078d" ma:termSetId="c1cad781-c9cd-4071-aee5-bee9eea15b3d" ma:anchorId="54678dd6-cbc7-4c58-b66f-7e4a4ee7b6dc" ma:open="false" ma:isKeyword="false">
      <xsd:complexType>
        <xsd:sequence>
          <xsd:element ref="pc:Terms" minOccurs="0" maxOccurs="1"/>
        </xsd:sequence>
      </xsd:complexType>
    </xsd:element>
    <xsd:element name="b2e7779ed41f47deb74c3bc0dc1493d1" ma:index="16" nillable="true" ma:taxonomy="true" ma:internalName="b2e7779ed41f47deb74c3bc0dc1493d1" ma:taxonomyFieldName="Projectnaam" ma:displayName="Projectnaam" ma:default="" ma:fieldId="{b2e7779e-d41f-47de-b74c-3bc0dc1493d1}" ma:sspId="853940b5-3134-4203-af87-55f89102078d" ma:termSetId="b39c125f-17c6-4d65-acfb-7a7f66086f61" ma:anchorId="c1da9932-92ba-4173-aad1-7637c06e86a4" ma:open="false" ma:isKeyword="false">
      <xsd:complexType>
        <xsd:sequence>
          <xsd:element ref="pc:Terms" minOccurs="0" maxOccurs="1"/>
        </xsd:sequence>
      </xsd:complexType>
    </xsd:element>
    <xsd:element name="jd319f32dc2a434ea72b193802a4b3c8" ma:index="18" nillable="true" ma:taxonomy="true" ma:internalName="jd319f32dc2a434ea72b193802a4b3c8" ma:taxonomyFieldName="Thema" ma:displayName="Thema" ma:default="" ma:fieldId="{3d319f32-dc2a-434e-a72b-193802a4b3c8}" ma:sspId="853940b5-3134-4203-af87-55f89102078d" ma:termSetId="4e340cba-8d18-410d-b1b6-ffb3ee6ae4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5aa36e4c8664e929c8f7e73f2a101bf" ma:index="20" nillable="true" ma:taxonomy="true" ma:internalName="e5aa36e4c8664e929c8f7e73f2a101bf" ma:taxonomyFieldName="Lid_x002d_instelling" ma:displayName="Lid-instelling" ma:default="" ma:fieldId="{e5aa36e4-c866-4e92-9c8f-7e73f2a101bf}" ma:sspId="853940b5-3134-4203-af87-55f89102078d" ma:termSetId="0d84ddc6-32d1-4179-92ed-f26453271165" ma:anchorId="27779df9-4914-4dce-a7d1-6daf634d0acf" ma:open="false" ma:isKeyword="false">
      <xsd:complexType>
        <xsd:sequence>
          <xsd:element ref="pc:Terms" minOccurs="0" maxOccurs="1"/>
        </xsd:sequence>
      </xsd:complexType>
    </xsd:element>
    <xsd:element name="g1857ba0c95140b98713d0ebe3f3ad70" ma:index="22" nillable="true" ma:taxonomy="true" ma:internalName="g1857ba0c95140b98713d0ebe3f3ad70" ma:taxonomyFieldName="Stakeholder" ma:displayName="Stakeholder" ma:default="" ma:fieldId="{01857ba0-c951-40b9-8713-d0ebe3f3ad70}" ma:taxonomyMulti="true" ma:sspId="853940b5-3134-4203-af87-55f89102078d" ma:termSetId="6597295e-5bf9-42fc-87bd-2f04ffdee7b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007533-f71a-4eab-98fb-5bcf441792ce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bc8916d9978491296677381ff74af07 xmlns="3a65966a-6c18-4f65-af41-c48461925448">
      <Terms xmlns="http://schemas.microsoft.com/office/infopath/2007/PartnerControls"/>
    </obc8916d9978491296677381ff74af07>
    <g1857ba0c95140b98713d0ebe3f3ad70 xmlns="3a65966a-6c18-4f65-af41-c48461925448">
      <Terms xmlns="http://schemas.microsoft.com/office/infopath/2007/PartnerControls"/>
    </g1857ba0c95140b98713d0ebe3f3ad70>
    <b2e7779ed41f47deb74c3bc0dc1493d1 xmlns="3a65966a-6c18-4f65-af41-c48461925448">
      <Terms xmlns="http://schemas.microsoft.com/office/infopath/2007/PartnerControls">
        <TermInfo xmlns="http://schemas.microsoft.com/office/infopath/2007/PartnerControls">
          <TermName xmlns="http://schemas.microsoft.com/office/infopath/2007/PartnerControls">VBHC</TermName>
          <TermId xmlns="http://schemas.microsoft.com/office/infopath/2007/PartnerControls">0bc220f1-11fc-4cac-b707-4718d53c088e</TermId>
        </TermInfo>
      </Terms>
    </b2e7779ed41f47deb74c3bc0dc1493d1>
    <TaxCatchAll xmlns="3a65966a-6c18-4f65-af41-c48461925448">
      <Value>3</Value>
      <Value>9</Value>
    </TaxCatchAll>
    <e5aa36e4c8664e929c8f7e73f2a101bf xmlns="3a65966a-6c18-4f65-af41-c48461925448">
      <Terms xmlns="http://schemas.microsoft.com/office/infopath/2007/PartnerControls"/>
    </e5aa36e4c8664e929c8f7e73f2a101bf>
    <jd319f32dc2a434ea72b193802a4b3c8 xmlns="3a65966a-6c18-4f65-af41-c48461925448">
      <Terms xmlns="http://schemas.microsoft.com/office/infopath/2007/PartnerControls"/>
    </jd319f32dc2a434ea72b193802a4b3c8>
    <j153eb82ecd84a4e8df96ced445220fc xmlns="3a65966a-6c18-4f65-af41-c48461925448">
      <Terms xmlns="http://schemas.microsoft.com/office/infopath/2007/PartnerControls"/>
    </j153eb82ecd84a4e8df96ced445220fc>
    <m877ea239cff4cf0842d62b6dc24f83e xmlns="3a65966a-6c18-4f65-af41-c48461925448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2019</TermName>
          <TermId xmlns="http://schemas.microsoft.com/office/infopath/2007/PartnerControls">b9876801-576c-4dbc-b3d4-4e7b82e3b22a</TermId>
        </TermInfo>
      </Terms>
    </m877ea239cff4cf0842d62b6dc24f83e>
  </documentManagement>
</p:properties>
</file>

<file path=customXml/itemProps1.xml><?xml version="1.0" encoding="utf-8"?>
<ds:datastoreItem xmlns:ds="http://schemas.openxmlformats.org/officeDocument/2006/customXml" ds:itemID="{A349AFDB-63EE-4A3C-B022-7D32E3D47B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C578C-F970-4B70-AE98-1111F34B73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65966a-6c18-4f65-af41-c48461925448"/>
    <ds:schemaRef ds:uri="7b007533-f71a-4eab-98fb-5bcf441792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8F54B4-1ED2-49F5-B4C5-632283F2A45E}">
  <ds:schemaRefs>
    <ds:schemaRef ds:uri="http://schemas.microsoft.com/office/2006/metadata/properties"/>
    <ds:schemaRef ds:uri="http://schemas.microsoft.com/office/infopath/2007/PartnerControls"/>
    <ds:schemaRef ds:uri="3a65966a-6c18-4f65-af41-c4846192544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120</Words>
  <Application>Microsoft Office PowerPoint</Application>
  <PresentationFormat>Breedbeeld</PresentationFormat>
  <Paragraphs>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Medisch Spectrum Twente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 Delsing</dc:creator>
  <cp:lastModifiedBy>Frederique Nagtegaal</cp:lastModifiedBy>
  <cp:revision>4</cp:revision>
  <dcterms:created xsi:type="dcterms:W3CDTF">2021-06-28T13:32:16Z</dcterms:created>
  <dcterms:modified xsi:type="dcterms:W3CDTF">2021-07-06T10:24:53Z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hema">
    <vt:lpwstr/>
  </property>
  <property fmtid="{D5CDD505-2E9C-101B-9397-08002B2CF9AE}" pid="3" name="Lid_x002d_instelling">
    <vt:lpwstr/>
  </property>
  <property fmtid="{D5CDD505-2E9C-101B-9397-08002B2CF9AE}" pid="4" name="ContentTypeId">
    <vt:lpwstr>0x0101009593EA8E72FC2E49B249A6242D5E4F75</vt:lpwstr>
  </property>
  <property fmtid="{D5CDD505-2E9C-101B-9397-08002B2CF9AE}" pid="5" name="Jaartal">
    <vt:lpwstr>9;#2019|b9876801-576c-4dbc-b3d4-4e7b82e3b22a</vt:lpwstr>
  </property>
  <property fmtid="{D5CDD505-2E9C-101B-9397-08002B2CF9AE}" pid="6" name="Projectnaam">
    <vt:lpwstr>3;#VBHC|0bc220f1-11fc-4cac-b707-4718d53c088e</vt:lpwstr>
  </property>
  <property fmtid="{D5CDD505-2E9C-101B-9397-08002B2CF9AE}" pid="7" name="Documentsoort">
    <vt:lpwstr/>
  </property>
  <property fmtid="{D5CDD505-2E9C-101B-9397-08002B2CF9AE}" pid="8" name="Stakeholder">
    <vt:lpwstr/>
  </property>
  <property fmtid="{D5CDD505-2E9C-101B-9397-08002B2CF9AE}" pid="9" name="Vertrouwelijkheid">
    <vt:lpwstr/>
  </property>
</Properties>
</file>